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4"/>
  </p:sldMasterIdLst>
  <p:notesMasterIdLst>
    <p:notesMasterId r:id="rId27"/>
  </p:notesMasterIdLst>
  <p:handoutMasterIdLst>
    <p:handoutMasterId r:id="rId28"/>
  </p:handoutMasterIdLst>
  <p:sldIdLst>
    <p:sldId id="261" r:id="rId5"/>
    <p:sldId id="973" r:id="rId6"/>
    <p:sldId id="936" r:id="rId7"/>
    <p:sldId id="937" r:id="rId8"/>
    <p:sldId id="956" r:id="rId9"/>
    <p:sldId id="965" r:id="rId10"/>
    <p:sldId id="957" r:id="rId11"/>
    <p:sldId id="330" r:id="rId12"/>
    <p:sldId id="959" r:id="rId13"/>
    <p:sldId id="949" r:id="rId14"/>
    <p:sldId id="940" r:id="rId15"/>
    <p:sldId id="941" r:id="rId16"/>
    <p:sldId id="968" r:id="rId17"/>
    <p:sldId id="978" r:id="rId18"/>
    <p:sldId id="970" r:id="rId19"/>
    <p:sldId id="974" r:id="rId20"/>
    <p:sldId id="975" r:id="rId21"/>
    <p:sldId id="976" r:id="rId22"/>
    <p:sldId id="979" r:id="rId23"/>
    <p:sldId id="977" r:id="rId24"/>
    <p:sldId id="969" r:id="rId25"/>
    <p:sldId id="967" r:id="rId26"/>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57" autoAdjust="0"/>
  </p:normalViewPr>
  <p:slideViewPr>
    <p:cSldViewPr snapToGrid="0">
      <p:cViewPr varScale="1">
        <p:scale>
          <a:sx n="60" d="100"/>
          <a:sy n="60" d="100"/>
        </p:scale>
        <p:origin x="88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1AF83A-3EB2-4C2E-824C-E98754B056F6}" type="doc">
      <dgm:prSet loTypeId="urn:microsoft.com/office/officeart/2005/8/layout/radial4" loCatId="relationship" qsTypeId="urn:microsoft.com/office/officeart/2005/8/quickstyle/simple1" qsCatId="simple" csTypeId="urn:microsoft.com/office/officeart/2005/8/colors/accent2_1" csCatId="accent2" phldr="1"/>
      <dgm:spPr/>
      <dgm:t>
        <a:bodyPr/>
        <a:lstStyle/>
        <a:p>
          <a:endParaRPr lang="lv-LV"/>
        </a:p>
      </dgm:t>
    </dgm:pt>
    <dgm:pt modelId="{D6C1A888-46DC-4A35-9A6B-4F923EF6FE28}">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lv-LV">
              <a:effectLst/>
              <a:latin typeface="+mj-lt"/>
              <a:ea typeface="Times New Roman" panose="02020603050405020304" pitchFamily="18" charset="0"/>
            </a:rPr>
            <a:t>Veicināt valsts un pašvaldību institūciju amatpersonu un darbinieku </a:t>
          </a:r>
          <a:r>
            <a:rPr lang="lv-LV" b="1">
              <a:effectLst/>
              <a:latin typeface="+mj-lt"/>
              <a:ea typeface="Times New Roman" panose="02020603050405020304" pitchFamily="18" charset="0"/>
            </a:rPr>
            <a:t>darba snieguma efektivitāti un kvalitāti</a:t>
          </a:r>
          <a:endParaRPr lang="lv-LV" b="1">
            <a:latin typeface="+mj-lt"/>
          </a:endParaRPr>
        </a:p>
      </dgm:t>
    </dgm:pt>
    <dgm:pt modelId="{C815881F-BE57-4474-AC68-B89285764D54}" type="parTrans" cxnId="{7DCF378F-3288-40A0-BF29-A077A2010896}">
      <dgm:prSet/>
      <dgm:spPr/>
      <dgm:t>
        <a:bodyPr/>
        <a:lstStyle/>
        <a:p>
          <a:endParaRPr lang="lv-LV"/>
        </a:p>
      </dgm:t>
    </dgm:pt>
    <dgm:pt modelId="{5A98EF4B-CDA2-4E39-8B3C-24763908DC91}" type="sibTrans" cxnId="{7DCF378F-3288-40A0-BF29-A077A2010896}">
      <dgm:prSet/>
      <dgm:spPr/>
      <dgm:t>
        <a:bodyPr/>
        <a:lstStyle/>
        <a:p>
          <a:endParaRPr lang="lv-LV"/>
        </a:p>
      </dgm:t>
    </dgm:pt>
    <dgm:pt modelId="{B3088181-78A8-4F4C-A7EA-B3D98DB3C0C1}">
      <dgm:prSet phldrT="[Text]"/>
      <dgm:spPr/>
      <dgm:t>
        <a:bodyPr/>
        <a:lstStyle/>
        <a:p>
          <a:r>
            <a:rPr lang="lv-LV">
              <a:effectLst/>
              <a:latin typeface="+mj-lt"/>
              <a:ea typeface="Times New Roman" panose="02020603050405020304" pitchFamily="18" charset="0"/>
            </a:rPr>
            <a:t>…uzlabojot </a:t>
          </a:r>
          <a:r>
            <a:rPr lang="lv-LV" b="1">
              <a:effectLst/>
              <a:latin typeface="+mj-lt"/>
              <a:ea typeface="Times New Roman" panose="02020603050405020304" pitchFamily="18" charset="0"/>
            </a:rPr>
            <a:t>atlīdzības konkurētspēju </a:t>
          </a:r>
          <a:r>
            <a:rPr lang="lv-LV">
              <a:effectLst/>
              <a:latin typeface="+mj-lt"/>
              <a:ea typeface="Times New Roman" panose="02020603050405020304" pitchFamily="18" charset="0"/>
            </a:rPr>
            <a:t>-  nosakot mēnešalgu mērķa līmeni valsts pārvaldē atbilstoši  80 % (vidēji) no privātajā sektorā maksātā darba samaksas līmeņa</a:t>
          </a:r>
          <a:endParaRPr lang="lv-LV">
            <a:latin typeface="+mj-lt"/>
          </a:endParaRPr>
        </a:p>
      </dgm:t>
    </dgm:pt>
    <dgm:pt modelId="{6BB106BA-A50B-4B98-8F7B-F2416327B23C}" type="parTrans" cxnId="{6B7BBED2-41A1-4019-B9F9-E7A1B5856E54}">
      <dgm:prSet/>
      <dgm:spPr/>
      <dgm:t>
        <a:bodyPr/>
        <a:lstStyle/>
        <a:p>
          <a:endParaRPr lang="lv-LV"/>
        </a:p>
      </dgm:t>
    </dgm:pt>
    <dgm:pt modelId="{D4DAFAD7-FE27-4DAF-8C2D-AABF9A8BBC47}" type="sibTrans" cxnId="{6B7BBED2-41A1-4019-B9F9-E7A1B5856E54}">
      <dgm:prSet/>
      <dgm:spPr/>
      <dgm:t>
        <a:bodyPr/>
        <a:lstStyle/>
        <a:p>
          <a:endParaRPr lang="lv-LV"/>
        </a:p>
      </dgm:t>
    </dgm:pt>
    <dgm:pt modelId="{AF8F7A11-47C9-4FF1-A8BB-2B2F60794E58}">
      <dgm:prSet phldrT="[Text]"/>
      <dgm:spPr/>
      <dgm:t>
        <a:bodyPr/>
        <a:lstStyle/>
        <a:p>
          <a:r>
            <a:rPr lang="lv-LV">
              <a:effectLst/>
              <a:latin typeface="+mj-lt"/>
              <a:ea typeface="Times New Roman" panose="02020603050405020304" pitchFamily="18" charset="0"/>
            </a:rPr>
            <a:t>…mainot </a:t>
          </a:r>
          <a:r>
            <a:rPr lang="lv-LV" b="1">
              <a:effectLst/>
              <a:latin typeface="+mj-lt"/>
              <a:ea typeface="Times New Roman" panose="02020603050405020304" pitchFamily="18" charset="0"/>
            </a:rPr>
            <a:t>proporciju starp darba samaksas pastāvīgo un mainīgo daļu</a:t>
          </a:r>
          <a:r>
            <a:rPr lang="lv-LV">
              <a:effectLst/>
              <a:latin typeface="+mj-lt"/>
              <a:ea typeface="Times New Roman" panose="02020603050405020304" pitchFamily="18" charset="0"/>
            </a:rPr>
            <a:t> un mazinot piemaksu skaitu</a:t>
          </a:r>
          <a:endParaRPr lang="lv-LV">
            <a:latin typeface="+mj-lt"/>
          </a:endParaRPr>
        </a:p>
      </dgm:t>
    </dgm:pt>
    <dgm:pt modelId="{54D8448D-DE8A-4F92-9073-093426FB3E5F}" type="parTrans" cxnId="{DA67F2AE-3663-4132-958E-F69066775E4A}">
      <dgm:prSet/>
      <dgm:spPr/>
      <dgm:t>
        <a:bodyPr/>
        <a:lstStyle/>
        <a:p>
          <a:endParaRPr lang="lv-LV"/>
        </a:p>
      </dgm:t>
    </dgm:pt>
    <dgm:pt modelId="{F6810D02-CE05-4597-BAFA-3179035F96B9}" type="sibTrans" cxnId="{DA67F2AE-3663-4132-958E-F69066775E4A}">
      <dgm:prSet/>
      <dgm:spPr/>
      <dgm:t>
        <a:bodyPr/>
        <a:lstStyle/>
        <a:p>
          <a:endParaRPr lang="lv-LV"/>
        </a:p>
      </dgm:t>
    </dgm:pt>
    <dgm:pt modelId="{E8E41288-9AE8-4965-A856-7E9904FBED4C}">
      <dgm:prSet phldrT="[Text]"/>
      <dgm:spPr/>
      <dgm:t>
        <a:bodyPr/>
        <a:lstStyle/>
        <a:p>
          <a:r>
            <a:rPr lang="lv-LV">
              <a:effectLst/>
              <a:latin typeface="+mj-lt"/>
              <a:ea typeface="Times New Roman" panose="02020603050405020304" pitchFamily="18" charset="0"/>
            </a:rPr>
            <a:t>…ieviešot citus </a:t>
          </a:r>
          <a:r>
            <a:rPr lang="lv-LV" b="1">
              <a:effectLst/>
              <a:latin typeface="+mj-lt"/>
              <a:ea typeface="Times New Roman" panose="02020603050405020304" pitchFamily="18" charset="0"/>
            </a:rPr>
            <a:t>mūsdienīgus darba samaksas risinājumus </a:t>
          </a:r>
          <a:r>
            <a:rPr lang="lv-LV">
              <a:effectLst/>
              <a:latin typeface="+mj-lt"/>
              <a:ea typeface="Times New Roman" panose="02020603050405020304" pitchFamily="18" charset="0"/>
            </a:rPr>
            <a:t>(3 līmeņu algu skala, piesaiste ekonomikas attīstībai, tirgus koeficients u.c.) </a:t>
          </a:r>
          <a:endParaRPr lang="lv-LV">
            <a:latin typeface="+mj-lt"/>
          </a:endParaRPr>
        </a:p>
      </dgm:t>
    </dgm:pt>
    <dgm:pt modelId="{D449C295-BD85-4AEC-99DC-459E0EDDC07E}" type="parTrans" cxnId="{2E2D81E0-25BD-4921-BE09-5A370BBA7C8D}">
      <dgm:prSet/>
      <dgm:spPr/>
      <dgm:t>
        <a:bodyPr/>
        <a:lstStyle/>
        <a:p>
          <a:endParaRPr lang="lv-LV"/>
        </a:p>
      </dgm:t>
    </dgm:pt>
    <dgm:pt modelId="{CD2DCA58-922A-4294-9FB3-67FCD40BCA20}" type="sibTrans" cxnId="{2E2D81E0-25BD-4921-BE09-5A370BBA7C8D}">
      <dgm:prSet/>
      <dgm:spPr/>
      <dgm:t>
        <a:bodyPr/>
        <a:lstStyle/>
        <a:p>
          <a:endParaRPr lang="lv-LV"/>
        </a:p>
      </dgm:t>
    </dgm:pt>
    <dgm:pt modelId="{73ECEBE8-3157-4ADA-9493-741EEE013A08}" type="pres">
      <dgm:prSet presAssocID="{4C1AF83A-3EB2-4C2E-824C-E98754B056F6}" presName="cycle" presStyleCnt="0">
        <dgm:presLayoutVars>
          <dgm:chMax val="1"/>
          <dgm:dir/>
          <dgm:animLvl val="ctr"/>
          <dgm:resizeHandles val="exact"/>
        </dgm:presLayoutVars>
      </dgm:prSet>
      <dgm:spPr/>
    </dgm:pt>
    <dgm:pt modelId="{732882C5-8F53-4648-81DB-6C66ECE5AB7B}" type="pres">
      <dgm:prSet presAssocID="{D6C1A888-46DC-4A35-9A6B-4F923EF6FE28}" presName="centerShape" presStyleLbl="node0" presStyleIdx="0" presStyleCnt="1"/>
      <dgm:spPr/>
    </dgm:pt>
    <dgm:pt modelId="{AC8ECCB4-09B9-4B4F-9283-D1F23394617E}" type="pres">
      <dgm:prSet presAssocID="{6BB106BA-A50B-4B98-8F7B-F2416327B23C}" presName="parTrans" presStyleLbl="bgSibTrans2D1" presStyleIdx="0" presStyleCnt="3"/>
      <dgm:spPr/>
    </dgm:pt>
    <dgm:pt modelId="{13AA51C3-B66E-408D-9FC6-A1D09066C6DA}" type="pres">
      <dgm:prSet presAssocID="{B3088181-78A8-4F4C-A7EA-B3D98DB3C0C1}" presName="node" presStyleLbl="node1" presStyleIdx="0" presStyleCnt="3">
        <dgm:presLayoutVars>
          <dgm:bulletEnabled val="1"/>
        </dgm:presLayoutVars>
      </dgm:prSet>
      <dgm:spPr/>
    </dgm:pt>
    <dgm:pt modelId="{FB893336-1730-4EEB-992E-48E864FB5EB5}" type="pres">
      <dgm:prSet presAssocID="{54D8448D-DE8A-4F92-9073-093426FB3E5F}" presName="parTrans" presStyleLbl="bgSibTrans2D1" presStyleIdx="1" presStyleCnt="3"/>
      <dgm:spPr/>
    </dgm:pt>
    <dgm:pt modelId="{96A5D85C-8D26-4D2B-839C-8FF3B863A9E8}" type="pres">
      <dgm:prSet presAssocID="{AF8F7A11-47C9-4FF1-A8BB-2B2F60794E58}" presName="node" presStyleLbl="node1" presStyleIdx="1" presStyleCnt="3">
        <dgm:presLayoutVars>
          <dgm:bulletEnabled val="1"/>
        </dgm:presLayoutVars>
      </dgm:prSet>
      <dgm:spPr/>
    </dgm:pt>
    <dgm:pt modelId="{0C54290D-916F-4ADC-B6FF-3AF6D74860E9}" type="pres">
      <dgm:prSet presAssocID="{D449C295-BD85-4AEC-99DC-459E0EDDC07E}" presName="parTrans" presStyleLbl="bgSibTrans2D1" presStyleIdx="2" presStyleCnt="3"/>
      <dgm:spPr/>
    </dgm:pt>
    <dgm:pt modelId="{B2058885-B8FB-4767-A995-733D9629D52A}" type="pres">
      <dgm:prSet presAssocID="{E8E41288-9AE8-4965-A856-7E9904FBED4C}" presName="node" presStyleLbl="node1" presStyleIdx="2" presStyleCnt="3">
        <dgm:presLayoutVars>
          <dgm:bulletEnabled val="1"/>
        </dgm:presLayoutVars>
      </dgm:prSet>
      <dgm:spPr/>
    </dgm:pt>
  </dgm:ptLst>
  <dgm:cxnLst>
    <dgm:cxn modelId="{51E4CD1C-4010-45DF-8B5C-5220C995EEFB}" type="presOf" srcId="{6BB106BA-A50B-4B98-8F7B-F2416327B23C}" destId="{AC8ECCB4-09B9-4B4F-9283-D1F23394617E}" srcOrd="0" destOrd="0" presId="urn:microsoft.com/office/officeart/2005/8/layout/radial4"/>
    <dgm:cxn modelId="{DA033A21-CF34-4298-94B7-99919EDD9FBB}" type="presOf" srcId="{D449C295-BD85-4AEC-99DC-459E0EDDC07E}" destId="{0C54290D-916F-4ADC-B6FF-3AF6D74860E9}" srcOrd="0" destOrd="0" presId="urn:microsoft.com/office/officeart/2005/8/layout/radial4"/>
    <dgm:cxn modelId="{02F7D125-227E-4205-92C5-BB5B02277FEB}" type="presOf" srcId="{AF8F7A11-47C9-4FF1-A8BB-2B2F60794E58}" destId="{96A5D85C-8D26-4D2B-839C-8FF3B863A9E8}" srcOrd="0" destOrd="0" presId="urn:microsoft.com/office/officeart/2005/8/layout/radial4"/>
    <dgm:cxn modelId="{4E40F344-7198-429F-B027-3605DB56C934}" type="presOf" srcId="{4C1AF83A-3EB2-4C2E-824C-E98754B056F6}" destId="{73ECEBE8-3157-4ADA-9493-741EEE013A08}" srcOrd="0" destOrd="0" presId="urn:microsoft.com/office/officeart/2005/8/layout/radial4"/>
    <dgm:cxn modelId="{F0689D57-38D2-431E-B34B-F0C949EAE530}" type="presOf" srcId="{B3088181-78A8-4F4C-A7EA-B3D98DB3C0C1}" destId="{13AA51C3-B66E-408D-9FC6-A1D09066C6DA}" srcOrd="0" destOrd="0" presId="urn:microsoft.com/office/officeart/2005/8/layout/radial4"/>
    <dgm:cxn modelId="{74E15D7F-11D6-472B-8FAF-CAC897309DB5}" type="presOf" srcId="{D6C1A888-46DC-4A35-9A6B-4F923EF6FE28}" destId="{732882C5-8F53-4648-81DB-6C66ECE5AB7B}" srcOrd="0" destOrd="0" presId="urn:microsoft.com/office/officeart/2005/8/layout/radial4"/>
    <dgm:cxn modelId="{7DCF378F-3288-40A0-BF29-A077A2010896}" srcId="{4C1AF83A-3EB2-4C2E-824C-E98754B056F6}" destId="{D6C1A888-46DC-4A35-9A6B-4F923EF6FE28}" srcOrd="0" destOrd="0" parTransId="{C815881F-BE57-4474-AC68-B89285764D54}" sibTransId="{5A98EF4B-CDA2-4E39-8B3C-24763908DC91}"/>
    <dgm:cxn modelId="{DA67F2AE-3663-4132-958E-F69066775E4A}" srcId="{D6C1A888-46DC-4A35-9A6B-4F923EF6FE28}" destId="{AF8F7A11-47C9-4FF1-A8BB-2B2F60794E58}" srcOrd="1" destOrd="0" parTransId="{54D8448D-DE8A-4F92-9073-093426FB3E5F}" sibTransId="{F6810D02-CE05-4597-BAFA-3179035F96B9}"/>
    <dgm:cxn modelId="{1FA4A1CC-D0F5-4C86-B215-205DA7D6BD7D}" type="presOf" srcId="{54D8448D-DE8A-4F92-9073-093426FB3E5F}" destId="{FB893336-1730-4EEB-992E-48E864FB5EB5}" srcOrd="0" destOrd="0" presId="urn:microsoft.com/office/officeart/2005/8/layout/radial4"/>
    <dgm:cxn modelId="{6B7BBED2-41A1-4019-B9F9-E7A1B5856E54}" srcId="{D6C1A888-46DC-4A35-9A6B-4F923EF6FE28}" destId="{B3088181-78A8-4F4C-A7EA-B3D98DB3C0C1}" srcOrd="0" destOrd="0" parTransId="{6BB106BA-A50B-4B98-8F7B-F2416327B23C}" sibTransId="{D4DAFAD7-FE27-4DAF-8C2D-AABF9A8BBC47}"/>
    <dgm:cxn modelId="{2E2D81E0-25BD-4921-BE09-5A370BBA7C8D}" srcId="{D6C1A888-46DC-4A35-9A6B-4F923EF6FE28}" destId="{E8E41288-9AE8-4965-A856-7E9904FBED4C}" srcOrd="2" destOrd="0" parTransId="{D449C295-BD85-4AEC-99DC-459E0EDDC07E}" sibTransId="{CD2DCA58-922A-4294-9FB3-67FCD40BCA20}"/>
    <dgm:cxn modelId="{73D7FDE3-55E2-4441-A834-52631B5F32A3}" type="presOf" srcId="{E8E41288-9AE8-4965-A856-7E9904FBED4C}" destId="{B2058885-B8FB-4767-A995-733D9629D52A}" srcOrd="0" destOrd="0" presId="urn:microsoft.com/office/officeart/2005/8/layout/radial4"/>
    <dgm:cxn modelId="{DB5BE950-FAA9-4F96-903A-7D692E846B6F}" type="presParOf" srcId="{73ECEBE8-3157-4ADA-9493-741EEE013A08}" destId="{732882C5-8F53-4648-81DB-6C66ECE5AB7B}" srcOrd="0" destOrd="0" presId="urn:microsoft.com/office/officeart/2005/8/layout/radial4"/>
    <dgm:cxn modelId="{E01F16A6-BC6A-499D-A83B-2B7A6B224801}" type="presParOf" srcId="{73ECEBE8-3157-4ADA-9493-741EEE013A08}" destId="{AC8ECCB4-09B9-4B4F-9283-D1F23394617E}" srcOrd="1" destOrd="0" presId="urn:microsoft.com/office/officeart/2005/8/layout/radial4"/>
    <dgm:cxn modelId="{A890225C-01BA-4AED-A5C9-67CDE4AE4E5D}" type="presParOf" srcId="{73ECEBE8-3157-4ADA-9493-741EEE013A08}" destId="{13AA51C3-B66E-408D-9FC6-A1D09066C6DA}" srcOrd="2" destOrd="0" presId="urn:microsoft.com/office/officeart/2005/8/layout/radial4"/>
    <dgm:cxn modelId="{D103C269-3F28-46FF-A789-3D7A29638E2F}" type="presParOf" srcId="{73ECEBE8-3157-4ADA-9493-741EEE013A08}" destId="{FB893336-1730-4EEB-992E-48E864FB5EB5}" srcOrd="3" destOrd="0" presId="urn:microsoft.com/office/officeart/2005/8/layout/radial4"/>
    <dgm:cxn modelId="{A7923B34-0142-4466-AC95-AB680BB0A258}" type="presParOf" srcId="{73ECEBE8-3157-4ADA-9493-741EEE013A08}" destId="{96A5D85C-8D26-4D2B-839C-8FF3B863A9E8}" srcOrd="4" destOrd="0" presId="urn:microsoft.com/office/officeart/2005/8/layout/radial4"/>
    <dgm:cxn modelId="{410B1F57-C235-4A7D-9A33-D839E3B15102}" type="presParOf" srcId="{73ECEBE8-3157-4ADA-9493-741EEE013A08}" destId="{0C54290D-916F-4ADC-B6FF-3AF6D74860E9}" srcOrd="5" destOrd="0" presId="urn:microsoft.com/office/officeart/2005/8/layout/radial4"/>
    <dgm:cxn modelId="{C0928F79-45E8-4BF5-AB25-9B3A26129762}" type="presParOf" srcId="{73ECEBE8-3157-4ADA-9493-741EEE013A08}" destId="{B2058885-B8FB-4767-A995-733D9629D52A}"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6C36EE-9BA0-44F1-937A-4C707F1FC65A}"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lv-LV"/>
        </a:p>
      </dgm:t>
    </dgm:pt>
    <dgm:pt modelId="{3D2A7CC4-1E94-40B6-B520-3225B5763EA7}">
      <dgm:prSet phldrT="[Text]" custT="1"/>
      <dgm:spPr/>
      <dgm:t>
        <a:bodyPr/>
        <a:lstStyle/>
        <a:p>
          <a:r>
            <a:rPr lang="lv-LV" sz="2000">
              <a:latin typeface="+mj-lt"/>
            </a:rPr>
            <a:t>Jauna mēnešalgu skala valsts pārvaldei, kas </a:t>
          </a:r>
          <a:r>
            <a:rPr lang="lv-LV" sz="2000" b="1">
              <a:latin typeface="+mj-lt"/>
            </a:rPr>
            <a:t>pielāgota atalgojumam darba tirgū </a:t>
          </a:r>
        </a:p>
        <a:p>
          <a:r>
            <a:rPr lang="lv-LV" sz="1800" i="1">
              <a:latin typeface="+mj-lt"/>
            </a:rPr>
            <a:t>(vidēji -20% no mediānas)</a:t>
          </a:r>
        </a:p>
      </dgm:t>
    </dgm:pt>
    <dgm:pt modelId="{CBE5F026-E03B-4F28-BE82-947E5C314A9D}" type="parTrans" cxnId="{7EA05F3D-848D-427F-8F55-6E4A8B1AE40A}">
      <dgm:prSet/>
      <dgm:spPr/>
      <dgm:t>
        <a:bodyPr/>
        <a:lstStyle/>
        <a:p>
          <a:endParaRPr lang="lv-LV"/>
        </a:p>
      </dgm:t>
    </dgm:pt>
    <dgm:pt modelId="{5B830E4F-2723-4824-BECE-FF71FF356F27}" type="sibTrans" cxnId="{7EA05F3D-848D-427F-8F55-6E4A8B1AE40A}">
      <dgm:prSet/>
      <dgm:spPr/>
      <dgm:t>
        <a:bodyPr/>
        <a:lstStyle/>
        <a:p>
          <a:endParaRPr lang="lv-LV"/>
        </a:p>
      </dgm:t>
    </dgm:pt>
    <dgm:pt modelId="{356C5E82-6E1A-4280-AFCD-DD26752D97F4}">
      <dgm:prSet phldrT="[Text]" custT="1"/>
      <dgm:spPr/>
      <dgm:t>
        <a:bodyPr/>
        <a:lstStyle/>
        <a:p>
          <a:r>
            <a:rPr lang="lv-LV" sz="2000">
              <a:latin typeface="+mj-lt"/>
            </a:rPr>
            <a:t>Skalai ir noteikts </a:t>
          </a:r>
          <a:r>
            <a:rPr lang="lv-LV" sz="2000" b="1">
              <a:latin typeface="+mj-lt"/>
            </a:rPr>
            <a:t>intervāls</a:t>
          </a:r>
          <a:r>
            <a:rPr lang="lv-LV" sz="2000">
              <a:latin typeface="+mj-lt"/>
            </a:rPr>
            <a:t>: minimums, </a:t>
          </a:r>
          <a:r>
            <a:rPr lang="lv-LV" sz="2000" b="1">
              <a:latin typeface="+mj-lt"/>
            </a:rPr>
            <a:t>viduspunkts (mērķa alga)</a:t>
          </a:r>
          <a:r>
            <a:rPr lang="lv-LV" sz="2000">
              <a:latin typeface="+mj-lt"/>
            </a:rPr>
            <a:t> un maksimums </a:t>
          </a:r>
        </a:p>
        <a:p>
          <a:r>
            <a:rPr lang="lv-LV" sz="1800" i="1">
              <a:latin typeface="+mj-lt"/>
            </a:rPr>
            <a:t>(~+/- 30 % no viduspunkta)</a:t>
          </a:r>
        </a:p>
      </dgm:t>
    </dgm:pt>
    <dgm:pt modelId="{F465E5C3-84AF-440B-B40B-5F473A9F066A}" type="parTrans" cxnId="{8B992708-C9A1-4080-B61E-0FE13F892085}">
      <dgm:prSet/>
      <dgm:spPr/>
      <dgm:t>
        <a:bodyPr/>
        <a:lstStyle/>
        <a:p>
          <a:endParaRPr lang="lv-LV"/>
        </a:p>
      </dgm:t>
    </dgm:pt>
    <dgm:pt modelId="{CBD763AC-6FC9-45C0-9478-E2EE5A10E483}" type="sibTrans" cxnId="{8B992708-C9A1-4080-B61E-0FE13F892085}">
      <dgm:prSet/>
      <dgm:spPr/>
      <dgm:t>
        <a:bodyPr/>
        <a:lstStyle/>
        <a:p>
          <a:endParaRPr lang="lv-LV"/>
        </a:p>
      </dgm:t>
    </dgm:pt>
    <dgm:pt modelId="{8517B58F-A73B-4966-971A-D7F7EE4CD166}">
      <dgm:prSet phldrT="[Text]" custT="1"/>
      <dgm:spPr/>
      <dgm:t>
        <a:bodyPr/>
        <a:lstStyle/>
        <a:p>
          <a:r>
            <a:rPr lang="lv-LV" sz="2000">
              <a:latin typeface="+mj-lt"/>
            </a:rPr>
            <a:t>Individuālo mēnešalgu intervālā noteiks </a:t>
          </a:r>
          <a:r>
            <a:rPr lang="lv-LV" sz="2000" b="1">
              <a:latin typeface="+mj-lt"/>
            </a:rPr>
            <a:t>atbilstoši kritērijiem</a:t>
          </a:r>
          <a:r>
            <a:rPr lang="lv-LV" sz="2000">
              <a:latin typeface="+mj-lt"/>
            </a:rPr>
            <a:t>:</a:t>
          </a:r>
        </a:p>
        <a:p>
          <a:r>
            <a:rPr lang="lv-LV" sz="1800" b="1">
              <a:latin typeface="+mj-lt"/>
            </a:rPr>
            <a:t>kvalifikācijas, kompetenču un darba snieguma līmenim</a:t>
          </a:r>
        </a:p>
      </dgm:t>
    </dgm:pt>
    <dgm:pt modelId="{9B9EF14C-3BF2-4306-86D8-C6CD3E51C3D8}" type="parTrans" cxnId="{EB1C9A63-80CD-416D-914D-0CD67D3A46EF}">
      <dgm:prSet/>
      <dgm:spPr/>
      <dgm:t>
        <a:bodyPr/>
        <a:lstStyle/>
        <a:p>
          <a:endParaRPr lang="lv-LV"/>
        </a:p>
      </dgm:t>
    </dgm:pt>
    <dgm:pt modelId="{B760418D-3CCA-4698-A65D-C13B2E4A6EF3}" type="sibTrans" cxnId="{EB1C9A63-80CD-416D-914D-0CD67D3A46EF}">
      <dgm:prSet/>
      <dgm:spPr/>
      <dgm:t>
        <a:bodyPr/>
        <a:lstStyle/>
        <a:p>
          <a:endParaRPr lang="lv-LV"/>
        </a:p>
      </dgm:t>
    </dgm:pt>
    <dgm:pt modelId="{AB8A847C-B708-450B-A570-0C534959EE32}">
      <dgm:prSet phldrT="[Text]" custT="1"/>
      <dgm:spPr/>
      <dgm:t>
        <a:bodyPr/>
        <a:lstStyle/>
        <a:p>
          <a:r>
            <a:rPr lang="lv-LV" sz="2000">
              <a:latin typeface="+mj-lt"/>
            </a:rPr>
            <a:t>Mēnešalgu skala </a:t>
          </a:r>
          <a:r>
            <a:rPr lang="lv-LV" sz="2000" b="1">
              <a:latin typeface="+mj-lt"/>
            </a:rPr>
            <a:t>katru gadu mainīsies </a:t>
          </a:r>
          <a:r>
            <a:rPr lang="lv-LV" sz="2000">
              <a:latin typeface="+mj-lt"/>
            </a:rPr>
            <a:t>atbilstoši valsts ekonomikas attīstībai </a:t>
          </a:r>
        </a:p>
        <a:p>
          <a:r>
            <a:rPr lang="lv-LV" sz="1800" i="1">
              <a:latin typeface="+mj-lt"/>
            </a:rPr>
            <a:t>(vidējās algas tautsaimniecībā un inflācijas izmaiņām)</a:t>
          </a:r>
        </a:p>
      </dgm:t>
    </dgm:pt>
    <dgm:pt modelId="{545DE4CF-6783-4287-B3B8-C708CBEBC336}" type="parTrans" cxnId="{AE41BAB1-2579-4A19-B6E8-04E635585402}">
      <dgm:prSet/>
      <dgm:spPr/>
      <dgm:t>
        <a:bodyPr/>
        <a:lstStyle/>
        <a:p>
          <a:endParaRPr lang="lv-LV"/>
        </a:p>
      </dgm:t>
    </dgm:pt>
    <dgm:pt modelId="{69CAE89A-2748-4FDB-8484-BD5164C0583D}" type="sibTrans" cxnId="{AE41BAB1-2579-4A19-B6E8-04E635585402}">
      <dgm:prSet/>
      <dgm:spPr/>
      <dgm:t>
        <a:bodyPr/>
        <a:lstStyle/>
        <a:p>
          <a:endParaRPr lang="lv-LV"/>
        </a:p>
      </dgm:t>
    </dgm:pt>
    <dgm:pt modelId="{F2ED930F-011B-4196-8035-B926615FF522}">
      <dgm:prSet phldrT="[Text]" custT="1"/>
      <dgm:spPr/>
      <dgm:t>
        <a:bodyPr/>
        <a:lstStyle/>
        <a:p>
          <a:r>
            <a:rPr lang="lv-LV" sz="2000">
              <a:latin typeface="+mj-lt"/>
            </a:rPr>
            <a:t>Lai noteiktu jaunās algas, iestādēm būs </a:t>
          </a:r>
          <a:r>
            <a:rPr lang="lv-LV" sz="2000" b="1">
              <a:latin typeface="+mj-lt"/>
            </a:rPr>
            <a:t>jāpārklasificē amati un jāpārvērtē nodarbināto sniegums un darba apjoms</a:t>
          </a:r>
        </a:p>
      </dgm:t>
    </dgm:pt>
    <dgm:pt modelId="{17B7192C-34AF-483A-91D2-377502771EAE}" type="parTrans" cxnId="{BD1F2F3A-FEEA-4F62-8598-768395E9118B}">
      <dgm:prSet/>
      <dgm:spPr/>
      <dgm:t>
        <a:bodyPr/>
        <a:lstStyle/>
        <a:p>
          <a:endParaRPr lang="lv-LV"/>
        </a:p>
      </dgm:t>
    </dgm:pt>
    <dgm:pt modelId="{75D9D72F-DD7E-4D0D-B48D-9305E71D157D}" type="sibTrans" cxnId="{BD1F2F3A-FEEA-4F62-8598-768395E9118B}">
      <dgm:prSet/>
      <dgm:spPr/>
      <dgm:t>
        <a:bodyPr/>
        <a:lstStyle/>
        <a:p>
          <a:endParaRPr lang="lv-LV"/>
        </a:p>
      </dgm:t>
    </dgm:pt>
    <dgm:pt modelId="{1C5AC1AB-B795-4377-AFF8-DDC379E876D4}">
      <dgm:prSet phldrT="[Text]" custT="1"/>
      <dgm:spPr/>
      <dgm:t>
        <a:bodyPr/>
        <a:lstStyle/>
        <a:p>
          <a:r>
            <a:rPr lang="lv-LV" sz="2000" b="0">
              <a:latin typeface="+mj-lt"/>
            </a:rPr>
            <a:t>Nepietiekami pieejamu amatu veicēju pamatalgai varēs piemērot </a:t>
          </a:r>
          <a:r>
            <a:rPr lang="lv-LV" sz="2000" b="1">
              <a:latin typeface="+mj-lt"/>
            </a:rPr>
            <a:t>tirgus koeficientu </a:t>
          </a:r>
          <a:r>
            <a:rPr lang="lv-LV" sz="2000" b="0">
              <a:latin typeface="+mj-lt"/>
            </a:rPr>
            <a:t>(līdz 1,5)</a:t>
          </a:r>
          <a:r>
            <a:rPr lang="lv-LV" sz="2000" b="1">
              <a:latin typeface="+mj-lt"/>
            </a:rPr>
            <a:t>*</a:t>
          </a:r>
        </a:p>
        <a:p>
          <a:r>
            <a:rPr lang="lv-LV" sz="1800" b="0" i="1">
              <a:latin typeface="+mj-lt"/>
            </a:rPr>
            <a:t>(ne vairāk kā 15% no kopējā nodarbināto skaita: kompetenču centros – 30%)</a:t>
          </a:r>
        </a:p>
      </dgm:t>
    </dgm:pt>
    <dgm:pt modelId="{A4CCA116-87FF-48FA-A7CF-3A482F47B181}" type="parTrans" cxnId="{E0A13B94-948F-4D26-810D-8285A638E1C4}">
      <dgm:prSet/>
      <dgm:spPr/>
      <dgm:t>
        <a:bodyPr/>
        <a:lstStyle/>
        <a:p>
          <a:endParaRPr lang="lv-LV"/>
        </a:p>
      </dgm:t>
    </dgm:pt>
    <dgm:pt modelId="{ECE923C4-FC73-45F7-B98C-722661C22BD4}" type="sibTrans" cxnId="{E0A13B94-948F-4D26-810D-8285A638E1C4}">
      <dgm:prSet/>
      <dgm:spPr/>
      <dgm:t>
        <a:bodyPr/>
        <a:lstStyle/>
        <a:p>
          <a:endParaRPr lang="lv-LV"/>
        </a:p>
      </dgm:t>
    </dgm:pt>
    <dgm:pt modelId="{B8037775-877A-4DB7-B9A4-21722FB88C38}" type="pres">
      <dgm:prSet presAssocID="{7F6C36EE-9BA0-44F1-937A-4C707F1FC65A}" presName="diagram" presStyleCnt="0">
        <dgm:presLayoutVars>
          <dgm:dir/>
          <dgm:resizeHandles val="exact"/>
        </dgm:presLayoutVars>
      </dgm:prSet>
      <dgm:spPr/>
    </dgm:pt>
    <dgm:pt modelId="{E04E56C0-E00C-4066-8059-868D5FB6F2EE}" type="pres">
      <dgm:prSet presAssocID="{3D2A7CC4-1E94-40B6-B520-3225B5763EA7}" presName="node" presStyleLbl="node1" presStyleIdx="0" presStyleCnt="6">
        <dgm:presLayoutVars>
          <dgm:bulletEnabled val="1"/>
        </dgm:presLayoutVars>
      </dgm:prSet>
      <dgm:spPr/>
    </dgm:pt>
    <dgm:pt modelId="{3EBBB53C-7FF9-42F3-A8A2-061F302A90D5}" type="pres">
      <dgm:prSet presAssocID="{5B830E4F-2723-4824-BECE-FF71FF356F27}" presName="sibTrans" presStyleCnt="0"/>
      <dgm:spPr/>
    </dgm:pt>
    <dgm:pt modelId="{6C745CE2-97FE-46FC-9CA2-4BC102F8532F}" type="pres">
      <dgm:prSet presAssocID="{356C5E82-6E1A-4280-AFCD-DD26752D97F4}" presName="node" presStyleLbl="node1" presStyleIdx="1" presStyleCnt="6">
        <dgm:presLayoutVars>
          <dgm:bulletEnabled val="1"/>
        </dgm:presLayoutVars>
      </dgm:prSet>
      <dgm:spPr/>
    </dgm:pt>
    <dgm:pt modelId="{E9645053-1E2B-41B4-9012-8505D54B3000}" type="pres">
      <dgm:prSet presAssocID="{CBD763AC-6FC9-45C0-9478-E2EE5A10E483}" presName="sibTrans" presStyleCnt="0"/>
      <dgm:spPr/>
    </dgm:pt>
    <dgm:pt modelId="{5DD7833D-7817-4BDE-9FBC-F04EE533B086}" type="pres">
      <dgm:prSet presAssocID="{8517B58F-A73B-4966-971A-D7F7EE4CD166}" presName="node" presStyleLbl="node1" presStyleIdx="2" presStyleCnt="6">
        <dgm:presLayoutVars>
          <dgm:bulletEnabled val="1"/>
        </dgm:presLayoutVars>
      </dgm:prSet>
      <dgm:spPr/>
    </dgm:pt>
    <dgm:pt modelId="{5D81A5C8-0342-4320-BEB6-F2E178A295D9}" type="pres">
      <dgm:prSet presAssocID="{B760418D-3CCA-4698-A65D-C13B2E4A6EF3}" presName="sibTrans" presStyleCnt="0"/>
      <dgm:spPr/>
    </dgm:pt>
    <dgm:pt modelId="{98D6B5E4-750C-4420-BB1A-25F6DB4A96D5}" type="pres">
      <dgm:prSet presAssocID="{AB8A847C-B708-450B-A570-0C534959EE32}" presName="node" presStyleLbl="node1" presStyleIdx="3" presStyleCnt="6">
        <dgm:presLayoutVars>
          <dgm:bulletEnabled val="1"/>
        </dgm:presLayoutVars>
      </dgm:prSet>
      <dgm:spPr/>
    </dgm:pt>
    <dgm:pt modelId="{7347C3AA-60BB-487D-A680-192BC543AEEF}" type="pres">
      <dgm:prSet presAssocID="{69CAE89A-2748-4FDB-8484-BD5164C0583D}" presName="sibTrans" presStyleCnt="0"/>
      <dgm:spPr/>
    </dgm:pt>
    <dgm:pt modelId="{DFFBB80B-1AAB-4F81-964A-BCCB98F61D45}" type="pres">
      <dgm:prSet presAssocID="{F2ED930F-011B-4196-8035-B926615FF522}" presName="node" presStyleLbl="node1" presStyleIdx="4" presStyleCnt="6">
        <dgm:presLayoutVars>
          <dgm:bulletEnabled val="1"/>
        </dgm:presLayoutVars>
      </dgm:prSet>
      <dgm:spPr/>
    </dgm:pt>
    <dgm:pt modelId="{CC260550-1280-4D43-9307-DA1B7CDFA6A2}" type="pres">
      <dgm:prSet presAssocID="{75D9D72F-DD7E-4D0D-B48D-9305E71D157D}" presName="sibTrans" presStyleCnt="0"/>
      <dgm:spPr/>
    </dgm:pt>
    <dgm:pt modelId="{C9050B3F-2BC2-405B-839E-11C25B4B97E8}" type="pres">
      <dgm:prSet presAssocID="{1C5AC1AB-B795-4377-AFF8-DDC379E876D4}" presName="node" presStyleLbl="node1" presStyleIdx="5" presStyleCnt="6" custLinFactNeighborX="-1090" custLinFactNeighborY="-2356">
        <dgm:presLayoutVars>
          <dgm:bulletEnabled val="1"/>
        </dgm:presLayoutVars>
      </dgm:prSet>
      <dgm:spPr/>
    </dgm:pt>
  </dgm:ptLst>
  <dgm:cxnLst>
    <dgm:cxn modelId="{9FDDE903-4DE9-47C9-A974-B2AF2BC4C40D}" type="presOf" srcId="{7F6C36EE-9BA0-44F1-937A-4C707F1FC65A}" destId="{B8037775-877A-4DB7-B9A4-21722FB88C38}" srcOrd="0" destOrd="0" presId="urn:microsoft.com/office/officeart/2005/8/layout/default"/>
    <dgm:cxn modelId="{8B992708-C9A1-4080-B61E-0FE13F892085}" srcId="{7F6C36EE-9BA0-44F1-937A-4C707F1FC65A}" destId="{356C5E82-6E1A-4280-AFCD-DD26752D97F4}" srcOrd="1" destOrd="0" parTransId="{F465E5C3-84AF-440B-B40B-5F473A9F066A}" sibTransId="{CBD763AC-6FC9-45C0-9478-E2EE5A10E483}"/>
    <dgm:cxn modelId="{1D1A7A0B-77B3-4F8F-A313-EBE5E91D48DD}" type="presOf" srcId="{8517B58F-A73B-4966-971A-D7F7EE4CD166}" destId="{5DD7833D-7817-4BDE-9FBC-F04EE533B086}" srcOrd="0" destOrd="0" presId="urn:microsoft.com/office/officeart/2005/8/layout/default"/>
    <dgm:cxn modelId="{ADA20025-672C-4125-8BD2-EF105E4C6BD0}" type="presOf" srcId="{356C5E82-6E1A-4280-AFCD-DD26752D97F4}" destId="{6C745CE2-97FE-46FC-9CA2-4BC102F8532F}" srcOrd="0" destOrd="0" presId="urn:microsoft.com/office/officeart/2005/8/layout/default"/>
    <dgm:cxn modelId="{AEF81939-0E4B-421F-BACC-D6D4A401D297}" type="presOf" srcId="{F2ED930F-011B-4196-8035-B926615FF522}" destId="{DFFBB80B-1AAB-4F81-964A-BCCB98F61D45}" srcOrd="0" destOrd="0" presId="urn:microsoft.com/office/officeart/2005/8/layout/default"/>
    <dgm:cxn modelId="{BD1F2F3A-FEEA-4F62-8598-768395E9118B}" srcId="{7F6C36EE-9BA0-44F1-937A-4C707F1FC65A}" destId="{F2ED930F-011B-4196-8035-B926615FF522}" srcOrd="4" destOrd="0" parTransId="{17B7192C-34AF-483A-91D2-377502771EAE}" sibTransId="{75D9D72F-DD7E-4D0D-B48D-9305E71D157D}"/>
    <dgm:cxn modelId="{7EA05F3D-848D-427F-8F55-6E4A8B1AE40A}" srcId="{7F6C36EE-9BA0-44F1-937A-4C707F1FC65A}" destId="{3D2A7CC4-1E94-40B6-B520-3225B5763EA7}" srcOrd="0" destOrd="0" parTransId="{CBE5F026-E03B-4F28-BE82-947E5C314A9D}" sibTransId="{5B830E4F-2723-4824-BECE-FF71FF356F27}"/>
    <dgm:cxn modelId="{EB1C9A63-80CD-416D-914D-0CD67D3A46EF}" srcId="{7F6C36EE-9BA0-44F1-937A-4C707F1FC65A}" destId="{8517B58F-A73B-4966-971A-D7F7EE4CD166}" srcOrd="2" destOrd="0" parTransId="{9B9EF14C-3BF2-4306-86D8-C6CD3E51C3D8}" sibTransId="{B760418D-3CCA-4698-A65D-C13B2E4A6EF3}"/>
    <dgm:cxn modelId="{DBD4F774-AB44-4DC7-B9D0-492D6813F420}" type="presOf" srcId="{AB8A847C-B708-450B-A570-0C534959EE32}" destId="{98D6B5E4-750C-4420-BB1A-25F6DB4A96D5}" srcOrd="0" destOrd="0" presId="urn:microsoft.com/office/officeart/2005/8/layout/default"/>
    <dgm:cxn modelId="{E0A13B94-948F-4D26-810D-8285A638E1C4}" srcId="{7F6C36EE-9BA0-44F1-937A-4C707F1FC65A}" destId="{1C5AC1AB-B795-4377-AFF8-DDC379E876D4}" srcOrd="5" destOrd="0" parTransId="{A4CCA116-87FF-48FA-A7CF-3A482F47B181}" sibTransId="{ECE923C4-FC73-45F7-B98C-722661C22BD4}"/>
    <dgm:cxn modelId="{AE41BAB1-2579-4A19-B6E8-04E635585402}" srcId="{7F6C36EE-9BA0-44F1-937A-4C707F1FC65A}" destId="{AB8A847C-B708-450B-A570-0C534959EE32}" srcOrd="3" destOrd="0" parTransId="{545DE4CF-6783-4287-B3B8-C708CBEBC336}" sibTransId="{69CAE89A-2748-4FDB-8484-BD5164C0583D}"/>
    <dgm:cxn modelId="{BEF75BC2-EE79-480B-9009-C286FDEC9421}" type="presOf" srcId="{1C5AC1AB-B795-4377-AFF8-DDC379E876D4}" destId="{C9050B3F-2BC2-405B-839E-11C25B4B97E8}" srcOrd="0" destOrd="0" presId="urn:microsoft.com/office/officeart/2005/8/layout/default"/>
    <dgm:cxn modelId="{173390FC-B210-45F4-8DC0-659EF22E5DB0}" type="presOf" srcId="{3D2A7CC4-1E94-40B6-B520-3225B5763EA7}" destId="{E04E56C0-E00C-4066-8059-868D5FB6F2EE}" srcOrd="0" destOrd="0" presId="urn:microsoft.com/office/officeart/2005/8/layout/default"/>
    <dgm:cxn modelId="{0D7819C1-0C92-49B1-8DBE-1826F40640D0}" type="presParOf" srcId="{B8037775-877A-4DB7-B9A4-21722FB88C38}" destId="{E04E56C0-E00C-4066-8059-868D5FB6F2EE}" srcOrd="0" destOrd="0" presId="urn:microsoft.com/office/officeart/2005/8/layout/default"/>
    <dgm:cxn modelId="{5BD52187-6F11-48AE-A4BB-968B10380BAE}" type="presParOf" srcId="{B8037775-877A-4DB7-B9A4-21722FB88C38}" destId="{3EBBB53C-7FF9-42F3-A8A2-061F302A90D5}" srcOrd="1" destOrd="0" presId="urn:microsoft.com/office/officeart/2005/8/layout/default"/>
    <dgm:cxn modelId="{04E472A6-96C5-4EAD-BFD5-B0D043BB3592}" type="presParOf" srcId="{B8037775-877A-4DB7-B9A4-21722FB88C38}" destId="{6C745CE2-97FE-46FC-9CA2-4BC102F8532F}" srcOrd="2" destOrd="0" presId="urn:microsoft.com/office/officeart/2005/8/layout/default"/>
    <dgm:cxn modelId="{42B79ECA-534F-4D05-89D5-665FD324730F}" type="presParOf" srcId="{B8037775-877A-4DB7-B9A4-21722FB88C38}" destId="{E9645053-1E2B-41B4-9012-8505D54B3000}" srcOrd="3" destOrd="0" presId="urn:microsoft.com/office/officeart/2005/8/layout/default"/>
    <dgm:cxn modelId="{A3898C9E-0EBF-4647-999C-7B6D307AA3C2}" type="presParOf" srcId="{B8037775-877A-4DB7-B9A4-21722FB88C38}" destId="{5DD7833D-7817-4BDE-9FBC-F04EE533B086}" srcOrd="4" destOrd="0" presId="urn:microsoft.com/office/officeart/2005/8/layout/default"/>
    <dgm:cxn modelId="{38183E43-9A12-4EBF-B8F1-13BA4C7BEF8F}" type="presParOf" srcId="{B8037775-877A-4DB7-B9A4-21722FB88C38}" destId="{5D81A5C8-0342-4320-BEB6-F2E178A295D9}" srcOrd="5" destOrd="0" presId="urn:microsoft.com/office/officeart/2005/8/layout/default"/>
    <dgm:cxn modelId="{9B667223-12D0-4621-82FD-C609625C269A}" type="presParOf" srcId="{B8037775-877A-4DB7-B9A4-21722FB88C38}" destId="{98D6B5E4-750C-4420-BB1A-25F6DB4A96D5}" srcOrd="6" destOrd="0" presId="urn:microsoft.com/office/officeart/2005/8/layout/default"/>
    <dgm:cxn modelId="{1502AAE2-7A69-4CF7-8F86-CCCB50FA4003}" type="presParOf" srcId="{B8037775-877A-4DB7-B9A4-21722FB88C38}" destId="{7347C3AA-60BB-487D-A680-192BC543AEEF}" srcOrd="7" destOrd="0" presId="urn:microsoft.com/office/officeart/2005/8/layout/default"/>
    <dgm:cxn modelId="{C84A1B1B-DA1E-4F68-A103-D0FD39477DF6}" type="presParOf" srcId="{B8037775-877A-4DB7-B9A4-21722FB88C38}" destId="{DFFBB80B-1AAB-4F81-964A-BCCB98F61D45}" srcOrd="8" destOrd="0" presId="urn:microsoft.com/office/officeart/2005/8/layout/default"/>
    <dgm:cxn modelId="{5A626C54-4E99-4098-864C-6B4D2B4B67E5}" type="presParOf" srcId="{B8037775-877A-4DB7-B9A4-21722FB88C38}" destId="{CC260550-1280-4D43-9307-DA1B7CDFA6A2}" srcOrd="9" destOrd="0" presId="urn:microsoft.com/office/officeart/2005/8/layout/default"/>
    <dgm:cxn modelId="{67B388BB-7907-4093-8FEF-DF602492425D}" type="presParOf" srcId="{B8037775-877A-4DB7-B9A4-21722FB88C38}" destId="{C9050B3F-2BC2-405B-839E-11C25B4B97E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6C36EE-9BA0-44F1-937A-4C707F1FC65A}"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lv-LV"/>
        </a:p>
      </dgm:t>
    </dgm:pt>
    <dgm:pt modelId="{3D2A7CC4-1E94-40B6-B520-3225B5763EA7}">
      <dgm:prSet phldrT="[Text]" custT="1"/>
      <dgm:spPr/>
      <dgm:t>
        <a:bodyPr/>
        <a:lstStyle/>
        <a:p>
          <a:r>
            <a:rPr lang="lv-LV" sz="2000" b="0">
              <a:solidFill>
                <a:srgbClr val="C00000"/>
              </a:solidFill>
              <a:latin typeface="+mj-lt"/>
            </a:rPr>
            <a:t>Svītrota</a:t>
          </a:r>
          <a:r>
            <a:rPr lang="lv-LV" sz="2000" b="0">
              <a:latin typeface="+mj-lt"/>
            </a:rPr>
            <a:t> piemaksa par </a:t>
          </a:r>
          <a:r>
            <a:rPr lang="lv-LV" sz="2000" b="1">
              <a:latin typeface="+mj-lt"/>
            </a:rPr>
            <a:t>vakanta amata pienākumu pildīšanu</a:t>
          </a:r>
          <a:r>
            <a:rPr lang="lv-LV" sz="2000" b="0">
              <a:latin typeface="+mj-lt"/>
            </a:rPr>
            <a:t> valsts pārvaldē</a:t>
          </a:r>
        </a:p>
      </dgm:t>
    </dgm:pt>
    <dgm:pt modelId="{CBE5F026-E03B-4F28-BE82-947E5C314A9D}" type="parTrans" cxnId="{7EA05F3D-848D-427F-8F55-6E4A8B1AE40A}">
      <dgm:prSet/>
      <dgm:spPr/>
      <dgm:t>
        <a:bodyPr/>
        <a:lstStyle/>
        <a:p>
          <a:endParaRPr lang="lv-LV"/>
        </a:p>
      </dgm:t>
    </dgm:pt>
    <dgm:pt modelId="{5B830E4F-2723-4824-BECE-FF71FF356F27}" type="sibTrans" cxnId="{7EA05F3D-848D-427F-8F55-6E4A8B1AE40A}">
      <dgm:prSet/>
      <dgm:spPr/>
      <dgm:t>
        <a:bodyPr/>
        <a:lstStyle/>
        <a:p>
          <a:endParaRPr lang="lv-LV"/>
        </a:p>
      </dgm:t>
    </dgm:pt>
    <dgm:pt modelId="{356C5E82-6E1A-4280-AFCD-DD26752D97F4}">
      <dgm:prSet phldrT="[Text]" custT="1"/>
      <dgm:spPr/>
      <dgm:t>
        <a:bodyPr/>
        <a:lstStyle/>
        <a:p>
          <a:r>
            <a:rPr lang="lv-LV" sz="2000" b="0">
              <a:solidFill>
                <a:srgbClr val="C00000"/>
              </a:solidFill>
              <a:latin typeface="+mj-lt"/>
            </a:rPr>
            <a:t>Svītrota </a:t>
          </a:r>
          <a:r>
            <a:rPr lang="lv-LV" sz="2000" b="0">
              <a:latin typeface="+mj-lt"/>
            </a:rPr>
            <a:t>speciālā piemaksa «atslēgas cilvēkiem» </a:t>
          </a:r>
        </a:p>
        <a:p>
          <a:r>
            <a:rPr lang="lv-LV" sz="2000" b="0" i="1">
              <a:latin typeface="+mj-lt"/>
            </a:rPr>
            <a:t>(aizvietota ar tirgus koeficientu) </a:t>
          </a:r>
        </a:p>
      </dgm:t>
    </dgm:pt>
    <dgm:pt modelId="{F465E5C3-84AF-440B-B40B-5F473A9F066A}" type="parTrans" cxnId="{8B992708-C9A1-4080-B61E-0FE13F892085}">
      <dgm:prSet/>
      <dgm:spPr/>
      <dgm:t>
        <a:bodyPr/>
        <a:lstStyle/>
        <a:p>
          <a:endParaRPr lang="lv-LV"/>
        </a:p>
      </dgm:t>
    </dgm:pt>
    <dgm:pt modelId="{CBD763AC-6FC9-45C0-9478-E2EE5A10E483}" type="sibTrans" cxnId="{8B992708-C9A1-4080-B61E-0FE13F892085}">
      <dgm:prSet/>
      <dgm:spPr/>
      <dgm:t>
        <a:bodyPr/>
        <a:lstStyle/>
        <a:p>
          <a:endParaRPr lang="lv-LV"/>
        </a:p>
      </dgm:t>
    </dgm:pt>
    <dgm:pt modelId="{8517B58F-A73B-4966-971A-D7F7EE4CD166}">
      <dgm:prSet phldrT="[Text]" custT="1"/>
      <dgm:spPr/>
      <dgm:t>
        <a:bodyPr/>
        <a:lstStyle/>
        <a:p>
          <a:r>
            <a:rPr lang="lv-LV" sz="2000" b="0">
              <a:latin typeface="+mj-lt"/>
            </a:rPr>
            <a:t>Piemaksa par personīgo darba ieguldījumu un kvalitāti </a:t>
          </a:r>
          <a:r>
            <a:rPr lang="lv-LV" sz="2000" b="0">
              <a:solidFill>
                <a:srgbClr val="C00000"/>
              </a:solidFill>
              <a:latin typeface="+mj-lt"/>
            </a:rPr>
            <a:t>pārveidota</a:t>
          </a:r>
          <a:r>
            <a:rPr lang="lv-LV" sz="2000" b="0">
              <a:latin typeface="+mj-lt"/>
            </a:rPr>
            <a:t> par </a:t>
          </a:r>
          <a:r>
            <a:rPr lang="lv-LV" sz="2000" b="1">
              <a:latin typeface="+mj-lt"/>
            </a:rPr>
            <a:t>piemaksu par ieguldījumu iestādes stratēģisko mērķu sasniegšanā</a:t>
          </a:r>
        </a:p>
      </dgm:t>
    </dgm:pt>
    <dgm:pt modelId="{9B9EF14C-3BF2-4306-86D8-C6CD3E51C3D8}" type="parTrans" cxnId="{EB1C9A63-80CD-416D-914D-0CD67D3A46EF}">
      <dgm:prSet/>
      <dgm:spPr/>
      <dgm:t>
        <a:bodyPr/>
        <a:lstStyle/>
        <a:p>
          <a:endParaRPr lang="lv-LV"/>
        </a:p>
      </dgm:t>
    </dgm:pt>
    <dgm:pt modelId="{B760418D-3CCA-4698-A65D-C13B2E4A6EF3}" type="sibTrans" cxnId="{EB1C9A63-80CD-416D-914D-0CD67D3A46EF}">
      <dgm:prSet/>
      <dgm:spPr/>
      <dgm:t>
        <a:bodyPr/>
        <a:lstStyle/>
        <a:p>
          <a:endParaRPr lang="lv-LV"/>
        </a:p>
      </dgm:t>
    </dgm:pt>
    <dgm:pt modelId="{AB8A847C-B708-450B-A570-0C534959EE32}">
      <dgm:prSet phldrT="[Text]" custT="1"/>
      <dgm:spPr/>
      <dgm:t>
        <a:bodyPr/>
        <a:lstStyle/>
        <a:p>
          <a:r>
            <a:rPr lang="lv-LV" sz="2000" b="0">
              <a:solidFill>
                <a:srgbClr val="C00000"/>
              </a:solidFill>
              <a:latin typeface="+mj-lt"/>
            </a:rPr>
            <a:t>Mazināts</a:t>
          </a:r>
          <a:r>
            <a:rPr lang="lv-LV" sz="2000" b="0">
              <a:latin typeface="+mj-lt"/>
            </a:rPr>
            <a:t> maksimālais piemaksu apjoms </a:t>
          </a:r>
        </a:p>
        <a:p>
          <a:r>
            <a:rPr lang="lv-LV" sz="2000" b="1">
              <a:latin typeface="+mj-lt"/>
            </a:rPr>
            <a:t>no 60% uz 30%</a:t>
          </a:r>
        </a:p>
      </dgm:t>
    </dgm:pt>
    <dgm:pt modelId="{545DE4CF-6783-4287-B3B8-C708CBEBC336}" type="parTrans" cxnId="{AE41BAB1-2579-4A19-B6E8-04E635585402}">
      <dgm:prSet/>
      <dgm:spPr/>
      <dgm:t>
        <a:bodyPr/>
        <a:lstStyle/>
        <a:p>
          <a:endParaRPr lang="lv-LV"/>
        </a:p>
      </dgm:t>
    </dgm:pt>
    <dgm:pt modelId="{69CAE89A-2748-4FDB-8484-BD5164C0583D}" type="sibTrans" cxnId="{AE41BAB1-2579-4A19-B6E8-04E635585402}">
      <dgm:prSet/>
      <dgm:spPr/>
      <dgm:t>
        <a:bodyPr/>
        <a:lstStyle/>
        <a:p>
          <a:endParaRPr lang="lv-LV"/>
        </a:p>
      </dgm:t>
    </dgm:pt>
    <dgm:pt modelId="{B8037775-877A-4DB7-B9A4-21722FB88C38}" type="pres">
      <dgm:prSet presAssocID="{7F6C36EE-9BA0-44F1-937A-4C707F1FC65A}" presName="diagram" presStyleCnt="0">
        <dgm:presLayoutVars>
          <dgm:dir/>
          <dgm:resizeHandles val="exact"/>
        </dgm:presLayoutVars>
      </dgm:prSet>
      <dgm:spPr/>
    </dgm:pt>
    <dgm:pt modelId="{E04E56C0-E00C-4066-8059-868D5FB6F2EE}" type="pres">
      <dgm:prSet presAssocID="{3D2A7CC4-1E94-40B6-B520-3225B5763EA7}" presName="node" presStyleLbl="node1" presStyleIdx="0" presStyleCnt="4">
        <dgm:presLayoutVars>
          <dgm:bulletEnabled val="1"/>
        </dgm:presLayoutVars>
      </dgm:prSet>
      <dgm:spPr/>
    </dgm:pt>
    <dgm:pt modelId="{3EBBB53C-7FF9-42F3-A8A2-061F302A90D5}" type="pres">
      <dgm:prSet presAssocID="{5B830E4F-2723-4824-BECE-FF71FF356F27}" presName="sibTrans" presStyleCnt="0"/>
      <dgm:spPr/>
    </dgm:pt>
    <dgm:pt modelId="{6C745CE2-97FE-46FC-9CA2-4BC102F8532F}" type="pres">
      <dgm:prSet presAssocID="{356C5E82-6E1A-4280-AFCD-DD26752D97F4}" presName="node" presStyleLbl="node1" presStyleIdx="1" presStyleCnt="4">
        <dgm:presLayoutVars>
          <dgm:bulletEnabled val="1"/>
        </dgm:presLayoutVars>
      </dgm:prSet>
      <dgm:spPr/>
    </dgm:pt>
    <dgm:pt modelId="{E9645053-1E2B-41B4-9012-8505D54B3000}" type="pres">
      <dgm:prSet presAssocID="{CBD763AC-6FC9-45C0-9478-E2EE5A10E483}" presName="sibTrans" presStyleCnt="0"/>
      <dgm:spPr/>
    </dgm:pt>
    <dgm:pt modelId="{5DD7833D-7817-4BDE-9FBC-F04EE533B086}" type="pres">
      <dgm:prSet presAssocID="{8517B58F-A73B-4966-971A-D7F7EE4CD166}" presName="node" presStyleLbl="node1" presStyleIdx="2" presStyleCnt="4">
        <dgm:presLayoutVars>
          <dgm:bulletEnabled val="1"/>
        </dgm:presLayoutVars>
      </dgm:prSet>
      <dgm:spPr/>
    </dgm:pt>
    <dgm:pt modelId="{5D81A5C8-0342-4320-BEB6-F2E178A295D9}" type="pres">
      <dgm:prSet presAssocID="{B760418D-3CCA-4698-A65D-C13B2E4A6EF3}" presName="sibTrans" presStyleCnt="0"/>
      <dgm:spPr/>
    </dgm:pt>
    <dgm:pt modelId="{98D6B5E4-750C-4420-BB1A-25F6DB4A96D5}" type="pres">
      <dgm:prSet presAssocID="{AB8A847C-B708-450B-A570-0C534959EE32}" presName="node" presStyleLbl="node1" presStyleIdx="3" presStyleCnt="4">
        <dgm:presLayoutVars>
          <dgm:bulletEnabled val="1"/>
        </dgm:presLayoutVars>
      </dgm:prSet>
      <dgm:spPr/>
    </dgm:pt>
  </dgm:ptLst>
  <dgm:cxnLst>
    <dgm:cxn modelId="{9FDDE903-4DE9-47C9-A974-B2AF2BC4C40D}" type="presOf" srcId="{7F6C36EE-9BA0-44F1-937A-4C707F1FC65A}" destId="{B8037775-877A-4DB7-B9A4-21722FB88C38}" srcOrd="0" destOrd="0" presId="urn:microsoft.com/office/officeart/2005/8/layout/default"/>
    <dgm:cxn modelId="{8B992708-C9A1-4080-B61E-0FE13F892085}" srcId="{7F6C36EE-9BA0-44F1-937A-4C707F1FC65A}" destId="{356C5E82-6E1A-4280-AFCD-DD26752D97F4}" srcOrd="1" destOrd="0" parTransId="{F465E5C3-84AF-440B-B40B-5F473A9F066A}" sibTransId="{CBD763AC-6FC9-45C0-9478-E2EE5A10E483}"/>
    <dgm:cxn modelId="{1D1A7A0B-77B3-4F8F-A313-EBE5E91D48DD}" type="presOf" srcId="{8517B58F-A73B-4966-971A-D7F7EE4CD166}" destId="{5DD7833D-7817-4BDE-9FBC-F04EE533B086}" srcOrd="0" destOrd="0" presId="urn:microsoft.com/office/officeart/2005/8/layout/default"/>
    <dgm:cxn modelId="{ADA20025-672C-4125-8BD2-EF105E4C6BD0}" type="presOf" srcId="{356C5E82-6E1A-4280-AFCD-DD26752D97F4}" destId="{6C745CE2-97FE-46FC-9CA2-4BC102F8532F}" srcOrd="0" destOrd="0" presId="urn:microsoft.com/office/officeart/2005/8/layout/default"/>
    <dgm:cxn modelId="{7EA05F3D-848D-427F-8F55-6E4A8B1AE40A}" srcId="{7F6C36EE-9BA0-44F1-937A-4C707F1FC65A}" destId="{3D2A7CC4-1E94-40B6-B520-3225B5763EA7}" srcOrd="0" destOrd="0" parTransId="{CBE5F026-E03B-4F28-BE82-947E5C314A9D}" sibTransId="{5B830E4F-2723-4824-BECE-FF71FF356F27}"/>
    <dgm:cxn modelId="{EB1C9A63-80CD-416D-914D-0CD67D3A46EF}" srcId="{7F6C36EE-9BA0-44F1-937A-4C707F1FC65A}" destId="{8517B58F-A73B-4966-971A-D7F7EE4CD166}" srcOrd="2" destOrd="0" parTransId="{9B9EF14C-3BF2-4306-86D8-C6CD3E51C3D8}" sibTransId="{B760418D-3CCA-4698-A65D-C13B2E4A6EF3}"/>
    <dgm:cxn modelId="{DBD4F774-AB44-4DC7-B9D0-492D6813F420}" type="presOf" srcId="{AB8A847C-B708-450B-A570-0C534959EE32}" destId="{98D6B5E4-750C-4420-BB1A-25F6DB4A96D5}" srcOrd="0" destOrd="0" presId="urn:microsoft.com/office/officeart/2005/8/layout/default"/>
    <dgm:cxn modelId="{AE41BAB1-2579-4A19-B6E8-04E635585402}" srcId="{7F6C36EE-9BA0-44F1-937A-4C707F1FC65A}" destId="{AB8A847C-B708-450B-A570-0C534959EE32}" srcOrd="3" destOrd="0" parTransId="{545DE4CF-6783-4287-B3B8-C708CBEBC336}" sibTransId="{69CAE89A-2748-4FDB-8484-BD5164C0583D}"/>
    <dgm:cxn modelId="{173390FC-B210-45F4-8DC0-659EF22E5DB0}" type="presOf" srcId="{3D2A7CC4-1E94-40B6-B520-3225B5763EA7}" destId="{E04E56C0-E00C-4066-8059-868D5FB6F2EE}" srcOrd="0" destOrd="0" presId="urn:microsoft.com/office/officeart/2005/8/layout/default"/>
    <dgm:cxn modelId="{0D7819C1-0C92-49B1-8DBE-1826F40640D0}" type="presParOf" srcId="{B8037775-877A-4DB7-B9A4-21722FB88C38}" destId="{E04E56C0-E00C-4066-8059-868D5FB6F2EE}" srcOrd="0" destOrd="0" presId="urn:microsoft.com/office/officeart/2005/8/layout/default"/>
    <dgm:cxn modelId="{5BD52187-6F11-48AE-A4BB-968B10380BAE}" type="presParOf" srcId="{B8037775-877A-4DB7-B9A4-21722FB88C38}" destId="{3EBBB53C-7FF9-42F3-A8A2-061F302A90D5}" srcOrd="1" destOrd="0" presId="urn:microsoft.com/office/officeart/2005/8/layout/default"/>
    <dgm:cxn modelId="{04E472A6-96C5-4EAD-BFD5-B0D043BB3592}" type="presParOf" srcId="{B8037775-877A-4DB7-B9A4-21722FB88C38}" destId="{6C745CE2-97FE-46FC-9CA2-4BC102F8532F}" srcOrd="2" destOrd="0" presId="urn:microsoft.com/office/officeart/2005/8/layout/default"/>
    <dgm:cxn modelId="{42B79ECA-534F-4D05-89D5-665FD324730F}" type="presParOf" srcId="{B8037775-877A-4DB7-B9A4-21722FB88C38}" destId="{E9645053-1E2B-41B4-9012-8505D54B3000}" srcOrd="3" destOrd="0" presId="urn:microsoft.com/office/officeart/2005/8/layout/default"/>
    <dgm:cxn modelId="{A3898C9E-0EBF-4647-999C-7B6D307AA3C2}" type="presParOf" srcId="{B8037775-877A-4DB7-B9A4-21722FB88C38}" destId="{5DD7833D-7817-4BDE-9FBC-F04EE533B086}" srcOrd="4" destOrd="0" presId="urn:microsoft.com/office/officeart/2005/8/layout/default"/>
    <dgm:cxn modelId="{38183E43-9A12-4EBF-B8F1-13BA4C7BEF8F}" type="presParOf" srcId="{B8037775-877A-4DB7-B9A4-21722FB88C38}" destId="{5D81A5C8-0342-4320-BEB6-F2E178A295D9}" srcOrd="5" destOrd="0" presId="urn:microsoft.com/office/officeart/2005/8/layout/default"/>
    <dgm:cxn modelId="{9B667223-12D0-4621-82FD-C609625C269A}" type="presParOf" srcId="{B8037775-877A-4DB7-B9A4-21722FB88C38}" destId="{98D6B5E4-750C-4420-BB1A-25F6DB4A96D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47558C-3FD1-4AC1-9A98-79327B9F62F3}" type="doc">
      <dgm:prSet loTypeId="urn:microsoft.com/office/officeart/2005/8/layout/radial4" loCatId="relationship" qsTypeId="urn:microsoft.com/office/officeart/2005/8/quickstyle/simple1" qsCatId="simple" csTypeId="urn:microsoft.com/office/officeart/2005/8/colors/accent2_1" csCatId="accent2" phldr="1"/>
      <dgm:spPr/>
      <dgm:t>
        <a:bodyPr/>
        <a:lstStyle/>
        <a:p>
          <a:endParaRPr lang="lv-LV"/>
        </a:p>
      </dgm:t>
    </dgm:pt>
    <dgm:pt modelId="{41077B6B-67EB-44C2-8AF9-003011A0E7F5}">
      <dgm:prSet phldrT="[Text]"/>
      <dgm:spPr/>
      <dgm:t>
        <a:bodyPr/>
        <a:lstStyle/>
        <a:p>
          <a:r>
            <a:rPr lang="lv-LV">
              <a:latin typeface="+mj-lt"/>
            </a:rPr>
            <a:t>Atlīdzības reforma</a:t>
          </a:r>
        </a:p>
      </dgm:t>
    </dgm:pt>
    <dgm:pt modelId="{B6895168-C2B8-4142-9B02-46B19DA197A1}" type="parTrans" cxnId="{530378C9-6E87-4983-B482-351575B5659B}">
      <dgm:prSet/>
      <dgm:spPr/>
      <dgm:t>
        <a:bodyPr/>
        <a:lstStyle/>
        <a:p>
          <a:endParaRPr lang="lv-LV"/>
        </a:p>
      </dgm:t>
    </dgm:pt>
    <dgm:pt modelId="{D90023CD-D7CF-4E62-98D5-D3951693FD68}" type="sibTrans" cxnId="{530378C9-6E87-4983-B482-351575B5659B}">
      <dgm:prSet/>
      <dgm:spPr/>
      <dgm:t>
        <a:bodyPr/>
        <a:lstStyle/>
        <a:p>
          <a:endParaRPr lang="lv-LV"/>
        </a:p>
      </dgm:t>
    </dgm:pt>
    <dgm:pt modelId="{E43BC748-3FB4-4F76-A94B-56CF728EDAC9}">
      <dgm:prSet phldrT="[Text]"/>
      <dgm:spPr/>
      <dgm:t>
        <a:bodyPr/>
        <a:lstStyle/>
        <a:p>
          <a:r>
            <a:rPr lang="lv-LV">
              <a:latin typeface="+mj-lt"/>
            </a:rPr>
            <a:t>Institūciju </a:t>
          </a:r>
          <a:r>
            <a:rPr lang="lv-LV" b="1">
              <a:latin typeface="+mj-lt"/>
            </a:rPr>
            <a:t>darbības stratēģiju </a:t>
          </a:r>
          <a:r>
            <a:rPr lang="lv-LV">
              <a:latin typeface="+mj-lt"/>
            </a:rPr>
            <a:t>regulējuma izmaiņas, paredzot KPI jeb </a:t>
          </a:r>
          <a:r>
            <a:rPr lang="lv-LV" b="1">
              <a:latin typeface="+mj-lt"/>
            </a:rPr>
            <a:t>galveno snieguma rādītāju definēšanu</a:t>
          </a:r>
        </a:p>
      </dgm:t>
    </dgm:pt>
    <dgm:pt modelId="{9DFDDCD0-7976-4E9C-8D1F-1D245FDC0BC4}" type="parTrans" cxnId="{08F1DDB4-9A9F-4D0A-9687-D4EE703CC791}">
      <dgm:prSet/>
      <dgm:spPr/>
      <dgm:t>
        <a:bodyPr/>
        <a:lstStyle/>
        <a:p>
          <a:endParaRPr lang="lv-LV"/>
        </a:p>
      </dgm:t>
    </dgm:pt>
    <dgm:pt modelId="{9B289154-1881-4B04-9AC8-7F61A3D12D53}" type="sibTrans" cxnId="{08F1DDB4-9A9F-4D0A-9687-D4EE703CC791}">
      <dgm:prSet/>
      <dgm:spPr/>
      <dgm:t>
        <a:bodyPr/>
        <a:lstStyle/>
        <a:p>
          <a:endParaRPr lang="lv-LV"/>
        </a:p>
      </dgm:t>
    </dgm:pt>
    <dgm:pt modelId="{EF21A710-CB7E-4924-8221-78C895F7CE7B}">
      <dgm:prSet phldrT="[Text]"/>
      <dgm:spPr/>
      <dgm:t>
        <a:bodyPr/>
        <a:lstStyle/>
        <a:p>
          <a:r>
            <a:rPr lang="lv-LV" b="1">
              <a:latin typeface="+mj-lt"/>
            </a:rPr>
            <a:t>Jauns amatu katalogs un amatu klasifikācijas kārtība</a:t>
          </a:r>
          <a:r>
            <a:rPr lang="lv-LV">
              <a:latin typeface="+mj-lt"/>
            </a:rPr>
            <a:t>, uzlabojot tās kvalitāti. Būs nepieciešams </a:t>
          </a:r>
          <a:r>
            <a:rPr lang="lv-LV" b="1">
              <a:latin typeface="+mj-lt"/>
            </a:rPr>
            <a:t>pārklasificēt amatus</a:t>
          </a:r>
          <a:r>
            <a:rPr lang="lv-LV">
              <a:latin typeface="+mj-lt"/>
            </a:rPr>
            <a:t>!</a:t>
          </a:r>
        </a:p>
      </dgm:t>
    </dgm:pt>
    <dgm:pt modelId="{17F0EB5B-F3E8-4755-8EEF-8691D7175FF2}" type="parTrans" cxnId="{A333CE7C-03E1-4536-B803-716F79BE45ED}">
      <dgm:prSet/>
      <dgm:spPr/>
      <dgm:t>
        <a:bodyPr/>
        <a:lstStyle/>
        <a:p>
          <a:endParaRPr lang="lv-LV"/>
        </a:p>
      </dgm:t>
    </dgm:pt>
    <dgm:pt modelId="{55108F8D-E08F-4302-851B-AD083871728E}" type="sibTrans" cxnId="{A333CE7C-03E1-4536-B803-716F79BE45ED}">
      <dgm:prSet/>
      <dgm:spPr/>
      <dgm:t>
        <a:bodyPr/>
        <a:lstStyle/>
        <a:p>
          <a:endParaRPr lang="lv-LV"/>
        </a:p>
      </dgm:t>
    </dgm:pt>
    <dgm:pt modelId="{840793A1-0731-4A11-A876-A6E721FB7B7D}">
      <dgm:prSet phldrT="[Text]"/>
      <dgm:spPr/>
      <dgm:t>
        <a:bodyPr/>
        <a:lstStyle/>
        <a:p>
          <a:r>
            <a:rPr lang="lv-LV">
              <a:latin typeface="+mj-lt"/>
            </a:rPr>
            <a:t>Izmaiņas </a:t>
          </a:r>
          <a:r>
            <a:rPr lang="lv-LV" b="1">
              <a:latin typeface="+mj-lt"/>
            </a:rPr>
            <a:t>darba snieguma vadības sistēmā</a:t>
          </a:r>
          <a:r>
            <a:rPr lang="lv-LV">
              <a:latin typeface="+mj-lt"/>
            </a:rPr>
            <a:t>, panākot </a:t>
          </a:r>
          <a:r>
            <a:rPr lang="lv-LV" b="1">
              <a:latin typeface="+mj-lt"/>
            </a:rPr>
            <a:t>objektīvāku sasaisti starp darba sniegumu un atlīdzību</a:t>
          </a:r>
        </a:p>
      </dgm:t>
    </dgm:pt>
    <dgm:pt modelId="{AE64D163-C9B6-4916-A749-7998C30CFD33}" type="parTrans" cxnId="{AADE1931-8869-4066-8805-DC0816E8EDDF}">
      <dgm:prSet/>
      <dgm:spPr/>
      <dgm:t>
        <a:bodyPr/>
        <a:lstStyle/>
        <a:p>
          <a:endParaRPr lang="lv-LV"/>
        </a:p>
      </dgm:t>
    </dgm:pt>
    <dgm:pt modelId="{6D17AFC3-BA4F-4EEF-803E-07171C6C9561}" type="sibTrans" cxnId="{AADE1931-8869-4066-8805-DC0816E8EDDF}">
      <dgm:prSet/>
      <dgm:spPr/>
      <dgm:t>
        <a:bodyPr/>
        <a:lstStyle/>
        <a:p>
          <a:endParaRPr lang="lv-LV"/>
        </a:p>
      </dgm:t>
    </dgm:pt>
    <dgm:pt modelId="{C40A8818-FD52-494F-A553-7E7646BB89AE}">
      <dgm:prSet phldrT="[Text]"/>
      <dgm:spPr/>
      <dgm:t>
        <a:bodyPr/>
        <a:lstStyle/>
        <a:p>
          <a:r>
            <a:rPr lang="lv-LV">
              <a:latin typeface="+mj-lt"/>
            </a:rPr>
            <a:t>Grozījumi </a:t>
          </a:r>
          <a:r>
            <a:rPr lang="lv-LV" b="1">
              <a:latin typeface="+mj-lt"/>
            </a:rPr>
            <a:t>Valsts civildienesta likumā</a:t>
          </a:r>
          <a:r>
            <a:rPr lang="lv-LV">
              <a:latin typeface="+mj-lt"/>
            </a:rPr>
            <a:t>, nosakot </a:t>
          </a:r>
          <a:r>
            <a:rPr lang="lv-LV" b="1">
              <a:latin typeface="+mj-lt"/>
            </a:rPr>
            <a:t>termiņu ierobežojumu </a:t>
          </a:r>
          <a:r>
            <a:rPr lang="lv-LV">
              <a:latin typeface="+mj-lt"/>
            </a:rPr>
            <a:t>iestāžu vadītājiem</a:t>
          </a:r>
        </a:p>
      </dgm:t>
    </dgm:pt>
    <dgm:pt modelId="{E835BB57-75E9-430C-9532-F24A60698D18}" type="parTrans" cxnId="{E1232AF8-F728-475E-85C3-A285B9000BB4}">
      <dgm:prSet/>
      <dgm:spPr/>
      <dgm:t>
        <a:bodyPr/>
        <a:lstStyle/>
        <a:p>
          <a:endParaRPr lang="lv-LV"/>
        </a:p>
      </dgm:t>
    </dgm:pt>
    <dgm:pt modelId="{1577A6FF-7FD5-4631-A55C-93E16E601422}" type="sibTrans" cxnId="{E1232AF8-F728-475E-85C3-A285B9000BB4}">
      <dgm:prSet/>
      <dgm:spPr/>
      <dgm:t>
        <a:bodyPr/>
        <a:lstStyle/>
        <a:p>
          <a:endParaRPr lang="lv-LV"/>
        </a:p>
      </dgm:t>
    </dgm:pt>
    <dgm:pt modelId="{DE863E86-83C4-4C43-AD8E-5E4F5B82D778}">
      <dgm:prSet phldrT="[Text]"/>
      <dgm:spPr/>
      <dgm:t>
        <a:bodyPr/>
        <a:lstStyle/>
        <a:p>
          <a:r>
            <a:rPr lang="lv-LV" b="1">
              <a:latin typeface="+mj-lt"/>
            </a:rPr>
            <a:t>Valsts pārvaldes reformu plāna pasākumi</a:t>
          </a:r>
          <a:r>
            <a:rPr lang="lv-LV">
              <a:latin typeface="+mj-lt"/>
            </a:rPr>
            <a:t>, kuri ir vērsti uz </a:t>
          </a:r>
          <a:r>
            <a:rPr lang="lv-LV" b="1">
              <a:latin typeface="+mj-lt"/>
            </a:rPr>
            <a:t>nodarbināto skaita samazināšanu un procesu efektivitāti</a:t>
          </a:r>
        </a:p>
      </dgm:t>
    </dgm:pt>
    <dgm:pt modelId="{FE424641-325B-47DF-895E-9F189F43402A}" type="parTrans" cxnId="{5BDBA98D-C4FB-4F77-A116-6C04F7A9CB32}">
      <dgm:prSet/>
      <dgm:spPr/>
      <dgm:t>
        <a:bodyPr/>
        <a:lstStyle/>
        <a:p>
          <a:endParaRPr lang="lv-LV"/>
        </a:p>
      </dgm:t>
    </dgm:pt>
    <dgm:pt modelId="{37633578-EA32-48A3-9AE0-023318DDD6BE}" type="sibTrans" cxnId="{5BDBA98D-C4FB-4F77-A116-6C04F7A9CB32}">
      <dgm:prSet/>
      <dgm:spPr/>
      <dgm:t>
        <a:bodyPr/>
        <a:lstStyle/>
        <a:p>
          <a:endParaRPr lang="lv-LV"/>
        </a:p>
      </dgm:t>
    </dgm:pt>
    <dgm:pt modelId="{A91FFCE4-9AD2-454B-BBB5-D7833A457A84}" type="pres">
      <dgm:prSet presAssocID="{3E47558C-3FD1-4AC1-9A98-79327B9F62F3}" presName="cycle" presStyleCnt="0">
        <dgm:presLayoutVars>
          <dgm:chMax val="1"/>
          <dgm:dir/>
          <dgm:animLvl val="ctr"/>
          <dgm:resizeHandles val="exact"/>
        </dgm:presLayoutVars>
      </dgm:prSet>
      <dgm:spPr/>
    </dgm:pt>
    <dgm:pt modelId="{5F2DBAC4-DF32-4A2C-ABE0-9E193035A25F}" type="pres">
      <dgm:prSet presAssocID="{41077B6B-67EB-44C2-8AF9-003011A0E7F5}" presName="centerShape" presStyleLbl="node0" presStyleIdx="0" presStyleCnt="1"/>
      <dgm:spPr/>
    </dgm:pt>
    <dgm:pt modelId="{AADBA1BB-74AB-4F2C-BBCF-C2DF0C48DC02}" type="pres">
      <dgm:prSet presAssocID="{9DFDDCD0-7976-4E9C-8D1F-1D245FDC0BC4}" presName="parTrans" presStyleLbl="bgSibTrans2D1" presStyleIdx="0" presStyleCnt="5"/>
      <dgm:spPr/>
    </dgm:pt>
    <dgm:pt modelId="{85CA2377-9E4B-414A-AFB4-62908556FE98}" type="pres">
      <dgm:prSet presAssocID="{E43BC748-3FB4-4F76-A94B-56CF728EDAC9}" presName="node" presStyleLbl="node1" presStyleIdx="0" presStyleCnt="5">
        <dgm:presLayoutVars>
          <dgm:bulletEnabled val="1"/>
        </dgm:presLayoutVars>
      </dgm:prSet>
      <dgm:spPr/>
    </dgm:pt>
    <dgm:pt modelId="{2F1D5855-9DAC-4C09-9352-1356B365C779}" type="pres">
      <dgm:prSet presAssocID="{17F0EB5B-F3E8-4755-8EEF-8691D7175FF2}" presName="parTrans" presStyleLbl="bgSibTrans2D1" presStyleIdx="1" presStyleCnt="5"/>
      <dgm:spPr/>
    </dgm:pt>
    <dgm:pt modelId="{ABF09EA6-A1F7-48F1-B91C-5FF7BFA52E74}" type="pres">
      <dgm:prSet presAssocID="{EF21A710-CB7E-4924-8221-78C895F7CE7B}" presName="node" presStyleLbl="node1" presStyleIdx="1" presStyleCnt="5">
        <dgm:presLayoutVars>
          <dgm:bulletEnabled val="1"/>
        </dgm:presLayoutVars>
      </dgm:prSet>
      <dgm:spPr/>
    </dgm:pt>
    <dgm:pt modelId="{19745757-3550-4DAB-A5C0-ECC0F6E5C7DD}" type="pres">
      <dgm:prSet presAssocID="{AE64D163-C9B6-4916-A749-7998C30CFD33}" presName="parTrans" presStyleLbl="bgSibTrans2D1" presStyleIdx="2" presStyleCnt="5"/>
      <dgm:spPr/>
    </dgm:pt>
    <dgm:pt modelId="{3AAD6426-742A-4EF3-856F-C1DF1A1EC74F}" type="pres">
      <dgm:prSet presAssocID="{840793A1-0731-4A11-A876-A6E721FB7B7D}" presName="node" presStyleLbl="node1" presStyleIdx="2" presStyleCnt="5">
        <dgm:presLayoutVars>
          <dgm:bulletEnabled val="1"/>
        </dgm:presLayoutVars>
      </dgm:prSet>
      <dgm:spPr/>
    </dgm:pt>
    <dgm:pt modelId="{54D4CA25-8BAC-4B67-AB86-4AD397D9CFEF}" type="pres">
      <dgm:prSet presAssocID="{E835BB57-75E9-430C-9532-F24A60698D18}" presName="parTrans" presStyleLbl="bgSibTrans2D1" presStyleIdx="3" presStyleCnt="5"/>
      <dgm:spPr/>
    </dgm:pt>
    <dgm:pt modelId="{4C21AE6E-8AA7-4F03-BB08-41F8BB3FC998}" type="pres">
      <dgm:prSet presAssocID="{C40A8818-FD52-494F-A553-7E7646BB89AE}" presName="node" presStyleLbl="node1" presStyleIdx="3" presStyleCnt="5">
        <dgm:presLayoutVars>
          <dgm:bulletEnabled val="1"/>
        </dgm:presLayoutVars>
      </dgm:prSet>
      <dgm:spPr/>
    </dgm:pt>
    <dgm:pt modelId="{320D7AA4-AC69-452F-BD32-4AF7135F070E}" type="pres">
      <dgm:prSet presAssocID="{FE424641-325B-47DF-895E-9F189F43402A}" presName="parTrans" presStyleLbl="bgSibTrans2D1" presStyleIdx="4" presStyleCnt="5"/>
      <dgm:spPr/>
    </dgm:pt>
    <dgm:pt modelId="{4253A379-FDA8-4247-B2B4-4D08F43F22B8}" type="pres">
      <dgm:prSet presAssocID="{DE863E86-83C4-4C43-AD8E-5E4F5B82D778}" presName="node" presStyleLbl="node1" presStyleIdx="4" presStyleCnt="5">
        <dgm:presLayoutVars>
          <dgm:bulletEnabled val="1"/>
        </dgm:presLayoutVars>
      </dgm:prSet>
      <dgm:spPr/>
    </dgm:pt>
  </dgm:ptLst>
  <dgm:cxnLst>
    <dgm:cxn modelId="{3290DA24-93BF-4A1D-A835-E25CC449DD66}" type="presOf" srcId="{9DFDDCD0-7976-4E9C-8D1F-1D245FDC0BC4}" destId="{AADBA1BB-74AB-4F2C-BBCF-C2DF0C48DC02}" srcOrd="0" destOrd="0" presId="urn:microsoft.com/office/officeart/2005/8/layout/radial4"/>
    <dgm:cxn modelId="{AADE1931-8869-4066-8805-DC0816E8EDDF}" srcId="{41077B6B-67EB-44C2-8AF9-003011A0E7F5}" destId="{840793A1-0731-4A11-A876-A6E721FB7B7D}" srcOrd="2" destOrd="0" parTransId="{AE64D163-C9B6-4916-A749-7998C30CFD33}" sibTransId="{6D17AFC3-BA4F-4EEF-803E-07171C6C9561}"/>
    <dgm:cxn modelId="{24CB4F31-E74B-4B32-8B3F-071A7E3F56B8}" type="presOf" srcId="{C40A8818-FD52-494F-A553-7E7646BB89AE}" destId="{4C21AE6E-8AA7-4F03-BB08-41F8BB3FC998}" srcOrd="0" destOrd="0" presId="urn:microsoft.com/office/officeart/2005/8/layout/radial4"/>
    <dgm:cxn modelId="{E2CD204A-FBF3-4798-823C-77B92CC800F7}" type="presOf" srcId="{DE863E86-83C4-4C43-AD8E-5E4F5B82D778}" destId="{4253A379-FDA8-4247-B2B4-4D08F43F22B8}" srcOrd="0" destOrd="0" presId="urn:microsoft.com/office/officeart/2005/8/layout/radial4"/>
    <dgm:cxn modelId="{7B20486F-2CFB-49B5-914B-739D69D0A434}" type="presOf" srcId="{AE64D163-C9B6-4916-A749-7998C30CFD33}" destId="{19745757-3550-4DAB-A5C0-ECC0F6E5C7DD}" srcOrd="0" destOrd="0" presId="urn:microsoft.com/office/officeart/2005/8/layout/radial4"/>
    <dgm:cxn modelId="{8657C154-5494-4742-8FAF-52D6B2AA18DB}" type="presOf" srcId="{E43BC748-3FB4-4F76-A94B-56CF728EDAC9}" destId="{85CA2377-9E4B-414A-AFB4-62908556FE98}" srcOrd="0" destOrd="0" presId="urn:microsoft.com/office/officeart/2005/8/layout/radial4"/>
    <dgm:cxn modelId="{BAC44F7C-D7C8-4762-A405-A34A000EA515}" type="presOf" srcId="{E835BB57-75E9-430C-9532-F24A60698D18}" destId="{54D4CA25-8BAC-4B67-AB86-4AD397D9CFEF}" srcOrd="0" destOrd="0" presId="urn:microsoft.com/office/officeart/2005/8/layout/radial4"/>
    <dgm:cxn modelId="{A333CE7C-03E1-4536-B803-716F79BE45ED}" srcId="{41077B6B-67EB-44C2-8AF9-003011A0E7F5}" destId="{EF21A710-CB7E-4924-8221-78C895F7CE7B}" srcOrd="1" destOrd="0" parTransId="{17F0EB5B-F3E8-4755-8EEF-8691D7175FF2}" sibTransId="{55108F8D-E08F-4302-851B-AD083871728E}"/>
    <dgm:cxn modelId="{5BDBA98D-C4FB-4F77-A116-6C04F7A9CB32}" srcId="{41077B6B-67EB-44C2-8AF9-003011A0E7F5}" destId="{DE863E86-83C4-4C43-AD8E-5E4F5B82D778}" srcOrd="4" destOrd="0" parTransId="{FE424641-325B-47DF-895E-9F189F43402A}" sibTransId="{37633578-EA32-48A3-9AE0-023318DDD6BE}"/>
    <dgm:cxn modelId="{390F938F-E68F-4760-B211-C810428F870A}" type="presOf" srcId="{840793A1-0731-4A11-A876-A6E721FB7B7D}" destId="{3AAD6426-742A-4EF3-856F-C1DF1A1EC74F}" srcOrd="0" destOrd="0" presId="urn:microsoft.com/office/officeart/2005/8/layout/radial4"/>
    <dgm:cxn modelId="{504B7DA8-33F9-421F-A3A5-D55AE73F8A45}" type="presOf" srcId="{FE424641-325B-47DF-895E-9F189F43402A}" destId="{320D7AA4-AC69-452F-BD32-4AF7135F070E}" srcOrd="0" destOrd="0" presId="urn:microsoft.com/office/officeart/2005/8/layout/radial4"/>
    <dgm:cxn modelId="{08F1DDB4-9A9F-4D0A-9687-D4EE703CC791}" srcId="{41077B6B-67EB-44C2-8AF9-003011A0E7F5}" destId="{E43BC748-3FB4-4F76-A94B-56CF728EDAC9}" srcOrd="0" destOrd="0" parTransId="{9DFDDCD0-7976-4E9C-8D1F-1D245FDC0BC4}" sibTransId="{9B289154-1881-4B04-9AC8-7F61A3D12D53}"/>
    <dgm:cxn modelId="{D39ED7BC-773E-46A8-BD16-16454AB4AD5A}" type="presOf" srcId="{17F0EB5B-F3E8-4755-8EEF-8691D7175FF2}" destId="{2F1D5855-9DAC-4C09-9352-1356B365C779}" srcOrd="0" destOrd="0" presId="urn:microsoft.com/office/officeart/2005/8/layout/radial4"/>
    <dgm:cxn modelId="{530378C9-6E87-4983-B482-351575B5659B}" srcId="{3E47558C-3FD1-4AC1-9A98-79327B9F62F3}" destId="{41077B6B-67EB-44C2-8AF9-003011A0E7F5}" srcOrd="0" destOrd="0" parTransId="{B6895168-C2B8-4142-9B02-46B19DA197A1}" sibTransId="{D90023CD-D7CF-4E62-98D5-D3951693FD68}"/>
    <dgm:cxn modelId="{600AEAD3-D54D-4BB3-A9CA-B976C8CBD7ED}" type="presOf" srcId="{EF21A710-CB7E-4924-8221-78C895F7CE7B}" destId="{ABF09EA6-A1F7-48F1-B91C-5FF7BFA52E74}" srcOrd="0" destOrd="0" presId="urn:microsoft.com/office/officeart/2005/8/layout/radial4"/>
    <dgm:cxn modelId="{E2FA2BDA-87E5-499F-87F9-3F4B1BA4D063}" type="presOf" srcId="{41077B6B-67EB-44C2-8AF9-003011A0E7F5}" destId="{5F2DBAC4-DF32-4A2C-ABE0-9E193035A25F}" srcOrd="0" destOrd="0" presId="urn:microsoft.com/office/officeart/2005/8/layout/radial4"/>
    <dgm:cxn modelId="{919AA3F3-DAA9-4138-A8E0-21DD71E1C976}" type="presOf" srcId="{3E47558C-3FD1-4AC1-9A98-79327B9F62F3}" destId="{A91FFCE4-9AD2-454B-BBB5-D7833A457A84}" srcOrd="0" destOrd="0" presId="urn:microsoft.com/office/officeart/2005/8/layout/radial4"/>
    <dgm:cxn modelId="{E1232AF8-F728-475E-85C3-A285B9000BB4}" srcId="{41077B6B-67EB-44C2-8AF9-003011A0E7F5}" destId="{C40A8818-FD52-494F-A553-7E7646BB89AE}" srcOrd="3" destOrd="0" parTransId="{E835BB57-75E9-430C-9532-F24A60698D18}" sibTransId="{1577A6FF-7FD5-4631-A55C-93E16E601422}"/>
    <dgm:cxn modelId="{8C84F2FE-4E3C-49EB-9A96-579BD81333E9}" type="presParOf" srcId="{A91FFCE4-9AD2-454B-BBB5-D7833A457A84}" destId="{5F2DBAC4-DF32-4A2C-ABE0-9E193035A25F}" srcOrd="0" destOrd="0" presId="urn:microsoft.com/office/officeart/2005/8/layout/radial4"/>
    <dgm:cxn modelId="{EC3F26A1-84BF-49F3-AC55-9E3B31E3B0C2}" type="presParOf" srcId="{A91FFCE4-9AD2-454B-BBB5-D7833A457A84}" destId="{AADBA1BB-74AB-4F2C-BBCF-C2DF0C48DC02}" srcOrd="1" destOrd="0" presId="urn:microsoft.com/office/officeart/2005/8/layout/radial4"/>
    <dgm:cxn modelId="{479C6A3F-B69B-431B-A077-7282DD576011}" type="presParOf" srcId="{A91FFCE4-9AD2-454B-BBB5-D7833A457A84}" destId="{85CA2377-9E4B-414A-AFB4-62908556FE98}" srcOrd="2" destOrd="0" presId="urn:microsoft.com/office/officeart/2005/8/layout/radial4"/>
    <dgm:cxn modelId="{4AD87570-254D-4BD4-AF04-AA0BC75F1D1E}" type="presParOf" srcId="{A91FFCE4-9AD2-454B-BBB5-D7833A457A84}" destId="{2F1D5855-9DAC-4C09-9352-1356B365C779}" srcOrd="3" destOrd="0" presId="urn:microsoft.com/office/officeart/2005/8/layout/radial4"/>
    <dgm:cxn modelId="{82FD0F0E-BF45-4542-92EE-F35C4B237C16}" type="presParOf" srcId="{A91FFCE4-9AD2-454B-BBB5-D7833A457A84}" destId="{ABF09EA6-A1F7-48F1-B91C-5FF7BFA52E74}" srcOrd="4" destOrd="0" presId="urn:microsoft.com/office/officeart/2005/8/layout/radial4"/>
    <dgm:cxn modelId="{E845410B-D9AC-4693-AB7B-72446E03393D}" type="presParOf" srcId="{A91FFCE4-9AD2-454B-BBB5-D7833A457A84}" destId="{19745757-3550-4DAB-A5C0-ECC0F6E5C7DD}" srcOrd="5" destOrd="0" presId="urn:microsoft.com/office/officeart/2005/8/layout/radial4"/>
    <dgm:cxn modelId="{DEB54FCB-25A3-4A82-A3E3-7580CB872694}" type="presParOf" srcId="{A91FFCE4-9AD2-454B-BBB5-D7833A457A84}" destId="{3AAD6426-742A-4EF3-856F-C1DF1A1EC74F}" srcOrd="6" destOrd="0" presId="urn:microsoft.com/office/officeart/2005/8/layout/radial4"/>
    <dgm:cxn modelId="{128B2F15-6A08-4F1C-8747-8A91621D3BDD}" type="presParOf" srcId="{A91FFCE4-9AD2-454B-BBB5-D7833A457A84}" destId="{54D4CA25-8BAC-4B67-AB86-4AD397D9CFEF}" srcOrd="7" destOrd="0" presId="urn:microsoft.com/office/officeart/2005/8/layout/radial4"/>
    <dgm:cxn modelId="{53517B05-665E-489F-A2C4-B7841262A058}" type="presParOf" srcId="{A91FFCE4-9AD2-454B-BBB5-D7833A457A84}" destId="{4C21AE6E-8AA7-4F03-BB08-41F8BB3FC998}" srcOrd="8" destOrd="0" presId="urn:microsoft.com/office/officeart/2005/8/layout/radial4"/>
    <dgm:cxn modelId="{95A6D1A6-868E-4D28-B951-2F452D163DC9}" type="presParOf" srcId="{A91FFCE4-9AD2-454B-BBB5-D7833A457A84}" destId="{320D7AA4-AC69-452F-BD32-4AF7135F070E}" srcOrd="9" destOrd="0" presId="urn:microsoft.com/office/officeart/2005/8/layout/radial4"/>
    <dgm:cxn modelId="{A66DAAD5-025D-4065-B9C4-D3D5B5D81EE7}" type="presParOf" srcId="{A91FFCE4-9AD2-454B-BBB5-D7833A457A84}" destId="{4253A379-FDA8-4247-B2B4-4D08F43F22B8}"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882C5-8F53-4648-81DB-6C66ECE5AB7B}">
      <dsp:nvSpPr>
        <dsp:cNvPr id="0" name=""/>
        <dsp:cNvSpPr/>
      </dsp:nvSpPr>
      <dsp:spPr>
        <a:xfrm>
          <a:off x="4522965" y="3043455"/>
          <a:ext cx="2553885" cy="2553885"/>
        </a:xfrm>
        <a:prstGeom prst="ellipse">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lv-LV" sz="1500" kern="1200">
              <a:effectLst/>
              <a:latin typeface="+mj-lt"/>
              <a:ea typeface="Times New Roman" panose="02020603050405020304" pitchFamily="18" charset="0"/>
            </a:rPr>
            <a:t>Veicināt valsts un pašvaldību institūciju amatpersonu un darbinieku </a:t>
          </a:r>
          <a:r>
            <a:rPr lang="lv-LV" sz="1500" b="1" kern="1200">
              <a:effectLst/>
              <a:latin typeface="+mj-lt"/>
              <a:ea typeface="Times New Roman" panose="02020603050405020304" pitchFamily="18" charset="0"/>
            </a:rPr>
            <a:t>darba snieguma efektivitāti un kvalitāti</a:t>
          </a:r>
          <a:endParaRPr lang="lv-LV" sz="1500" b="1" kern="1200">
            <a:latin typeface="+mj-lt"/>
          </a:endParaRPr>
        </a:p>
      </dsp:txBody>
      <dsp:txXfrm>
        <a:off x="4896973" y="3417463"/>
        <a:ext cx="1805869" cy="1805869"/>
      </dsp:txXfrm>
    </dsp:sp>
    <dsp:sp modelId="{AC8ECCB4-09B9-4B4F-9283-D1F23394617E}">
      <dsp:nvSpPr>
        <dsp:cNvPr id="0" name=""/>
        <dsp:cNvSpPr/>
      </dsp:nvSpPr>
      <dsp:spPr>
        <a:xfrm rot="12900000">
          <a:off x="2879335" y="2597062"/>
          <a:ext cx="1958275" cy="727857"/>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AA51C3-B66E-408D-9FC6-A1D09066C6DA}">
      <dsp:nvSpPr>
        <dsp:cNvPr id="0" name=""/>
        <dsp:cNvSpPr/>
      </dsp:nvSpPr>
      <dsp:spPr>
        <a:xfrm>
          <a:off x="1843314" y="1428904"/>
          <a:ext cx="2426191" cy="194095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lv-LV" sz="1400" kern="1200">
              <a:effectLst/>
              <a:latin typeface="+mj-lt"/>
              <a:ea typeface="Times New Roman" panose="02020603050405020304" pitchFamily="18" charset="0"/>
            </a:rPr>
            <a:t>…uzlabojot </a:t>
          </a:r>
          <a:r>
            <a:rPr lang="lv-LV" sz="1400" b="1" kern="1200">
              <a:effectLst/>
              <a:latin typeface="+mj-lt"/>
              <a:ea typeface="Times New Roman" panose="02020603050405020304" pitchFamily="18" charset="0"/>
            </a:rPr>
            <a:t>atlīdzības konkurētspēju </a:t>
          </a:r>
          <a:r>
            <a:rPr lang="lv-LV" sz="1400" kern="1200">
              <a:effectLst/>
              <a:latin typeface="+mj-lt"/>
              <a:ea typeface="Times New Roman" panose="02020603050405020304" pitchFamily="18" charset="0"/>
            </a:rPr>
            <a:t>-  nosakot mēnešalgu mērķa līmeni valsts pārvaldē atbilstoši  80 % (vidēji) no privātajā sektorā maksātā darba samaksas līmeņa</a:t>
          </a:r>
          <a:endParaRPr lang="lv-LV" sz="1400" kern="1200">
            <a:latin typeface="+mj-lt"/>
          </a:endParaRPr>
        </a:p>
      </dsp:txBody>
      <dsp:txXfrm>
        <a:off x="1900163" y="1485753"/>
        <a:ext cx="2312493" cy="1827254"/>
      </dsp:txXfrm>
    </dsp:sp>
    <dsp:sp modelId="{FB893336-1730-4EEB-992E-48E864FB5EB5}">
      <dsp:nvSpPr>
        <dsp:cNvPr id="0" name=""/>
        <dsp:cNvSpPr/>
      </dsp:nvSpPr>
      <dsp:spPr>
        <a:xfrm rot="16200000">
          <a:off x="4820770" y="1586415"/>
          <a:ext cx="1958275" cy="727857"/>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A5D85C-8D26-4D2B-839C-8FF3B863A9E8}">
      <dsp:nvSpPr>
        <dsp:cNvPr id="0" name=""/>
        <dsp:cNvSpPr/>
      </dsp:nvSpPr>
      <dsp:spPr>
        <a:xfrm>
          <a:off x="4586812" y="729"/>
          <a:ext cx="2426191" cy="194095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lv-LV" sz="1400" kern="1200">
              <a:effectLst/>
              <a:latin typeface="+mj-lt"/>
              <a:ea typeface="Times New Roman" panose="02020603050405020304" pitchFamily="18" charset="0"/>
            </a:rPr>
            <a:t>…mainot </a:t>
          </a:r>
          <a:r>
            <a:rPr lang="lv-LV" sz="1400" b="1" kern="1200">
              <a:effectLst/>
              <a:latin typeface="+mj-lt"/>
              <a:ea typeface="Times New Roman" panose="02020603050405020304" pitchFamily="18" charset="0"/>
            </a:rPr>
            <a:t>proporciju starp darba samaksas pastāvīgo un mainīgo daļu</a:t>
          </a:r>
          <a:r>
            <a:rPr lang="lv-LV" sz="1400" kern="1200">
              <a:effectLst/>
              <a:latin typeface="+mj-lt"/>
              <a:ea typeface="Times New Roman" panose="02020603050405020304" pitchFamily="18" charset="0"/>
            </a:rPr>
            <a:t> un mazinot piemaksu skaitu</a:t>
          </a:r>
          <a:endParaRPr lang="lv-LV" sz="1400" kern="1200">
            <a:latin typeface="+mj-lt"/>
          </a:endParaRPr>
        </a:p>
      </dsp:txBody>
      <dsp:txXfrm>
        <a:off x="4643661" y="57578"/>
        <a:ext cx="2312493" cy="1827254"/>
      </dsp:txXfrm>
    </dsp:sp>
    <dsp:sp modelId="{0C54290D-916F-4ADC-B6FF-3AF6D74860E9}">
      <dsp:nvSpPr>
        <dsp:cNvPr id="0" name=""/>
        <dsp:cNvSpPr/>
      </dsp:nvSpPr>
      <dsp:spPr>
        <a:xfrm rot="19500000">
          <a:off x="6762204" y="2597062"/>
          <a:ext cx="1958275" cy="727857"/>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058885-B8FB-4767-A995-733D9629D52A}">
      <dsp:nvSpPr>
        <dsp:cNvPr id="0" name=""/>
        <dsp:cNvSpPr/>
      </dsp:nvSpPr>
      <dsp:spPr>
        <a:xfrm>
          <a:off x="7330310" y="1428904"/>
          <a:ext cx="2426191" cy="194095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lv-LV" sz="1400" kern="1200">
              <a:effectLst/>
              <a:latin typeface="+mj-lt"/>
              <a:ea typeface="Times New Roman" panose="02020603050405020304" pitchFamily="18" charset="0"/>
            </a:rPr>
            <a:t>…ieviešot citus </a:t>
          </a:r>
          <a:r>
            <a:rPr lang="lv-LV" sz="1400" b="1" kern="1200">
              <a:effectLst/>
              <a:latin typeface="+mj-lt"/>
              <a:ea typeface="Times New Roman" panose="02020603050405020304" pitchFamily="18" charset="0"/>
            </a:rPr>
            <a:t>mūsdienīgus darba samaksas risinājumus </a:t>
          </a:r>
          <a:r>
            <a:rPr lang="lv-LV" sz="1400" kern="1200">
              <a:effectLst/>
              <a:latin typeface="+mj-lt"/>
              <a:ea typeface="Times New Roman" panose="02020603050405020304" pitchFamily="18" charset="0"/>
            </a:rPr>
            <a:t>(3 līmeņu algu skala, piesaiste ekonomikas attīstībai, tirgus koeficients u.c.) </a:t>
          </a:r>
          <a:endParaRPr lang="lv-LV" sz="1400" kern="1200">
            <a:latin typeface="+mj-lt"/>
          </a:endParaRPr>
        </a:p>
      </dsp:txBody>
      <dsp:txXfrm>
        <a:off x="7387159" y="1485753"/>
        <a:ext cx="2312493" cy="1827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E56C0-E00C-4066-8059-868D5FB6F2EE}">
      <dsp:nvSpPr>
        <dsp:cNvPr id="0" name=""/>
        <dsp:cNvSpPr/>
      </dsp:nvSpPr>
      <dsp:spPr>
        <a:xfrm>
          <a:off x="0" y="314279"/>
          <a:ext cx="3596367" cy="215782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a:latin typeface="+mj-lt"/>
            </a:rPr>
            <a:t>Jauna mēnešalgu skala valsts pārvaldei, kas </a:t>
          </a:r>
          <a:r>
            <a:rPr lang="lv-LV" sz="2000" b="1" kern="1200">
              <a:latin typeface="+mj-lt"/>
            </a:rPr>
            <a:t>pielāgota atalgojumam darba tirgū </a:t>
          </a:r>
        </a:p>
        <a:p>
          <a:pPr marL="0" lvl="0" indent="0" algn="ctr" defTabSz="889000">
            <a:lnSpc>
              <a:spcPct val="90000"/>
            </a:lnSpc>
            <a:spcBef>
              <a:spcPct val="0"/>
            </a:spcBef>
            <a:spcAft>
              <a:spcPct val="35000"/>
            </a:spcAft>
            <a:buNone/>
          </a:pPr>
          <a:r>
            <a:rPr lang="lv-LV" sz="1800" i="1" kern="1200">
              <a:latin typeface="+mj-lt"/>
            </a:rPr>
            <a:t>(vidēji -20% no mediānas)</a:t>
          </a:r>
        </a:p>
      </dsp:txBody>
      <dsp:txXfrm>
        <a:off x="0" y="314279"/>
        <a:ext cx="3596367" cy="2157820"/>
      </dsp:txXfrm>
    </dsp:sp>
    <dsp:sp modelId="{6C745CE2-97FE-46FC-9CA2-4BC102F8532F}">
      <dsp:nvSpPr>
        <dsp:cNvPr id="0" name=""/>
        <dsp:cNvSpPr/>
      </dsp:nvSpPr>
      <dsp:spPr>
        <a:xfrm>
          <a:off x="3956004" y="314279"/>
          <a:ext cx="3596367" cy="215782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a:latin typeface="+mj-lt"/>
            </a:rPr>
            <a:t>Skalai ir noteikts </a:t>
          </a:r>
          <a:r>
            <a:rPr lang="lv-LV" sz="2000" b="1" kern="1200">
              <a:latin typeface="+mj-lt"/>
            </a:rPr>
            <a:t>intervāls</a:t>
          </a:r>
          <a:r>
            <a:rPr lang="lv-LV" sz="2000" kern="1200">
              <a:latin typeface="+mj-lt"/>
            </a:rPr>
            <a:t>: minimums, </a:t>
          </a:r>
          <a:r>
            <a:rPr lang="lv-LV" sz="2000" b="1" kern="1200">
              <a:latin typeface="+mj-lt"/>
            </a:rPr>
            <a:t>viduspunkts (mērķa alga)</a:t>
          </a:r>
          <a:r>
            <a:rPr lang="lv-LV" sz="2000" kern="1200">
              <a:latin typeface="+mj-lt"/>
            </a:rPr>
            <a:t> un maksimums </a:t>
          </a:r>
        </a:p>
        <a:p>
          <a:pPr marL="0" lvl="0" indent="0" algn="ctr" defTabSz="889000">
            <a:lnSpc>
              <a:spcPct val="90000"/>
            </a:lnSpc>
            <a:spcBef>
              <a:spcPct val="0"/>
            </a:spcBef>
            <a:spcAft>
              <a:spcPct val="35000"/>
            </a:spcAft>
            <a:buNone/>
          </a:pPr>
          <a:r>
            <a:rPr lang="lv-LV" sz="1800" i="1" kern="1200">
              <a:latin typeface="+mj-lt"/>
            </a:rPr>
            <a:t>(~+/- 30 % no viduspunkta)</a:t>
          </a:r>
        </a:p>
      </dsp:txBody>
      <dsp:txXfrm>
        <a:off x="3956004" y="314279"/>
        <a:ext cx="3596367" cy="2157820"/>
      </dsp:txXfrm>
    </dsp:sp>
    <dsp:sp modelId="{5DD7833D-7817-4BDE-9FBC-F04EE533B086}">
      <dsp:nvSpPr>
        <dsp:cNvPr id="0" name=""/>
        <dsp:cNvSpPr/>
      </dsp:nvSpPr>
      <dsp:spPr>
        <a:xfrm>
          <a:off x="7912009" y="314279"/>
          <a:ext cx="3596367" cy="215782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a:latin typeface="+mj-lt"/>
            </a:rPr>
            <a:t>Individuālo mēnešalgu intervālā noteiks </a:t>
          </a:r>
          <a:r>
            <a:rPr lang="lv-LV" sz="2000" b="1" kern="1200">
              <a:latin typeface="+mj-lt"/>
            </a:rPr>
            <a:t>atbilstoši kritērijiem</a:t>
          </a:r>
          <a:r>
            <a:rPr lang="lv-LV" sz="2000" kern="1200">
              <a:latin typeface="+mj-lt"/>
            </a:rPr>
            <a:t>:</a:t>
          </a:r>
        </a:p>
        <a:p>
          <a:pPr marL="0" lvl="0" indent="0" algn="ctr" defTabSz="889000">
            <a:lnSpc>
              <a:spcPct val="90000"/>
            </a:lnSpc>
            <a:spcBef>
              <a:spcPct val="0"/>
            </a:spcBef>
            <a:spcAft>
              <a:spcPct val="35000"/>
            </a:spcAft>
            <a:buNone/>
          </a:pPr>
          <a:r>
            <a:rPr lang="lv-LV" sz="1800" b="1" kern="1200">
              <a:latin typeface="+mj-lt"/>
            </a:rPr>
            <a:t>kvalifikācijas, kompetenču un darba snieguma līmenim</a:t>
          </a:r>
        </a:p>
      </dsp:txBody>
      <dsp:txXfrm>
        <a:off x="7912009" y="314279"/>
        <a:ext cx="3596367" cy="2157820"/>
      </dsp:txXfrm>
    </dsp:sp>
    <dsp:sp modelId="{98D6B5E4-750C-4420-BB1A-25F6DB4A96D5}">
      <dsp:nvSpPr>
        <dsp:cNvPr id="0" name=""/>
        <dsp:cNvSpPr/>
      </dsp:nvSpPr>
      <dsp:spPr>
        <a:xfrm>
          <a:off x="0" y="2831736"/>
          <a:ext cx="3596367" cy="215782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a:latin typeface="+mj-lt"/>
            </a:rPr>
            <a:t>Mēnešalgu skala </a:t>
          </a:r>
          <a:r>
            <a:rPr lang="lv-LV" sz="2000" b="1" kern="1200">
              <a:latin typeface="+mj-lt"/>
            </a:rPr>
            <a:t>katru gadu mainīsies </a:t>
          </a:r>
          <a:r>
            <a:rPr lang="lv-LV" sz="2000" kern="1200">
              <a:latin typeface="+mj-lt"/>
            </a:rPr>
            <a:t>atbilstoši valsts ekonomikas attīstībai </a:t>
          </a:r>
        </a:p>
        <a:p>
          <a:pPr marL="0" lvl="0" indent="0" algn="ctr" defTabSz="889000">
            <a:lnSpc>
              <a:spcPct val="90000"/>
            </a:lnSpc>
            <a:spcBef>
              <a:spcPct val="0"/>
            </a:spcBef>
            <a:spcAft>
              <a:spcPct val="35000"/>
            </a:spcAft>
            <a:buNone/>
          </a:pPr>
          <a:r>
            <a:rPr lang="lv-LV" sz="1800" i="1" kern="1200">
              <a:latin typeface="+mj-lt"/>
            </a:rPr>
            <a:t>(vidējās algas tautsaimniecībā un inflācijas izmaiņām)</a:t>
          </a:r>
        </a:p>
      </dsp:txBody>
      <dsp:txXfrm>
        <a:off x="0" y="2831736"/>
        <a:ext cx="3596367" cy="2157820"/>
      </dsp:txXfrm>
    </dsp:sp>
    <dsp:sp modelId="{DFFBB80B-1AAB-4F81-964A-BCCB98F61D45}">
      <dsp:nvSpPr>
        <dsp:cNvPr id="0" name=""/>
        <dsp:cNvSpPr/>
      </dsp:nvSpPr>
      <dsp:spPr>
        <a:xfrm>
          <a:off x="3956004" y="2831736"/>
          <a:ext cx="3596367" cy="215782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a:latin typeface="+mj-lt"/>
            </a:rPr>
            <a:t>Lai noteiktu jaunās algas, iestādēm būs </a:t>
          </a:r>
          <a:r>
            <a:rPr lang="lv-LV" sz="2000" b="1" kern="1200">
              <a:latin typeface="+mj-lt"/>
            </a:rPr>
            <a:t>jāpārklasificē amati un jāpārvērtē nodarbināto sniegums un darba apjoms</a:t>
          </a:r>
        </a:p>
      </dsp:txBody>
      <dsp:txXfrm>
        <a:off x="3956004" y="2831736"/>
        <a:ext cx="3596367" cy="2157820"/>
      </dsp:txXfrm>
    </dsp:sp>
    <dsp:sp modelId="{C9050B3F-2BC2-405B-839E-11C25B4B97E8}">
      <dsp:nvSpPr>
        <dsp:cNvPr id="0" name=""/>
        <dsp:cNvSpPr/>
      </dsp:nvSpPr>
      <dsp:spPr>
        <a:xfrm>
          <a:off x="7872808" y="2780898"/>
          <a:ext cx="3596367" cy="215782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0" kern="1200">
              <a:latin typeface="+mj-lt"/>
            </a:rPr>
            <a:t>Nepietiekami pieejamu amatu veicēju pamatalgai varēs piemērot </a:t>
          </a:r>
          <a:r>
            <a:rPr lang="lv-LV" sz="2000" b="1" kern="1200">
              <a:latin typeface="+mj-lt"/>
            </a:rPr>
            <a:t>tirgus koeficientu </a:t>
          </a:r>
          <a:r>
            <a:rPr lang="lv-LV" sz="2000" b="0" kern="1200">
              <a:latin typeface="+mj-lt"/>
            </a:rPr>
            <a:t>(līdz 1,5)</a:t>
          </a:r>
          <a:r>
            <a:rPr lang="lv-LV" sz="2000" b="1" kern="1200">
              <a:latin typeface="+mj-lt"/>
            </a:rPr>
            <a:t>*</a:t>
          </a:r>
        </a:p>
        <a:p>
          <a:pPr marL="0" lvl="0" indent="0" algn="ctr" defTabSz="889000">
            <a:lnSpc>
              <a:spcPct val="90000"/>
            </a:lnSpc>
            <a:spcBef>
              <a:spcPct val="0"/>
            </a:spcBef>
            <a:spcAft>
              <a:spcPct val="35000"/>
            </a:spcAft>
            <a:buNone/>
          </a:pPr>
          <a:r>
            <a:rPr lang="lv-LV" sz="1800" b="0" i="1" kern="1200">
              <a:latin typeface="+mj-lt"/>
            </a:rPr>
            <a:t>(ne vairāk kā 15% no kopējā nodarbināto skaita: kompetenču centros – 30%)</a:t>
          </a:r>
        </a:p>
      </dsp:txBody>
      <dsp:txXfrm>
        <a:off x="7872808" y="2780898"/>
        <a:ext cx="3596367" cy="2157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E56C0-E00C-4066-8059-868D5FB6F2EE}">
      <dsp:nvSpPr>
        <dsp:cNvPr id="0" name=""/>
        <dsp:cNvSpPr/>
      </dsp:nvSpPr>
      <dsp:spPr>
        <a:xfrm>
          <a:off x="1470577" y="159"/>
          <a:ext cx="4079629" cy="244777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0" kern="1200">
              <a:solidFill>
                <a:srgbClr val="C00000"/>
              </a:solidFill>
              <a:latin typeface="+mj-lt"/>
            </a:rPr>
            <a:t>Svītrota</a:t>
          </a:r>
          <a:r>
            <a:rPr lang="lv-LV" sz="2000" b="0" kern="1200">
              <a:latin typeface="+mj-lt"/>
            </a:rPr>
            <a:t> piemaksa par </a:t>
          </a:r>
          <a:r>
            <a:rPr lang="lv-LV" sz="2000" b="1" kern="1200">
              <a:latin typeface="+mj-lt"/>
            </a:rPr>
            <a:t>vakanta amata pienākumu pildīšanu</a:t>
          </a:r>
          <a:r>
            <a:rPr lang="lv-LV" sz="2000" b="0" kern="1200">
              <a:latin typeface="+mj-lt"/>
            </a:rPr>
            <a:t> valsts pārvaldē</a:t>
          </a:r>
        </a:p>
      </dsp:txBody>
      <dsp:txXfrm>
        <a:off x="1470577" y="159"/>
        <a:ext cx="4079629" cy="2447777"/>
      </dsp:txXfrm>
    </dsp:sp>
    <dsp:sp modelId="{6C745CE2-97FE-46FC-9CA2-4BC102F8532F}">
      <dsp:nvSpPr>
        <dsp:cNvPr id="0" name=""/>
        <dsp:cNvSpPr/>
      </dsp:nvSpPr>
      <dsp:spPr>
        <a:xfrm>
          <a:off x="5958169" y="159"/>
          <a:ext cx="4079629" cy="244777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0" kern="1200">
              <a:solidFill>
                <a:srgbClr val="C00000"/>
              </a:solidFill>
              <a:latin typeface="+mj-lt"/>
            </a:rPr>
            <a:t>Svītrota </a:t>
          </a:r>
          <a:r>
            <a:rPr lang="lv-LV" sz="2000" b="0" kern="1200">
              <a:latin typeface="+mj-lt"/>
            </a:rPr>
            <a:t>speciālā piemaksa «atslēgas cilvēkiem» </a:t>
          </a:r>
        </a:p>
        <a:p>
          <a:pPr marL="0" lvl="0" indent="0" algn="ctr" defTabSz="889000">
            <a:lnSpc>
              <a:spcPct val="90000"/>
            </a:lnSpc>
            <a:spcBef>
              <a:spcPct val="0"/>
            </a:spcBef>
            <a:spcAft>
              <a:spcPct val="35000"/>
            </a:spcAft>
            <a:buNone/>
          </a:pPr>
          <a:r>
            <a:rPr lang="lv-LV" sz="2000" b="0" i="1" kern="1200">
              <a:latin typeface="+mj-lt"/>
            </a:rPr>
            <a:t>(aizvietota ar tirgus koeficientu) </a:t>
          </a:r>
        </a:p>
      </dsp:txBody>
      <dsp:txXfrm>
        <a:off x="5958169" y="159"/>
        <a:ext cx="4079629" cy="2447777"/>
      </dsp:txXfrm>
    </dsp:sp>
    <dsp:sp modelId="{5DD7833D-7817-4BDE-9FBC-F04EE533B086}">
      <dsp:nvSpPr>
        <dsp:cNvPr id="0" name=""/>
        <dsp:cNvSpPr/>
      </dsp:nvSpPr>
      <dsp:spPr>
        <a:xfrm>
          <a:off x="1470577" y="2855899"/>
          <a:ext cx="4079629" cy="244777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0" kern="1200">
              <a:latin typeface="+mj-lt"/>
            </a:rPr>
            <a:t>Piemaksa par personīgo darba ieguldījumu un kvalitāti </a:t>
          </a:r>
          <a:r>
            <a:rPr lang="lv-LV" sz="2000" b="0" kern="1200">
              <a:solidFill>
                <a:srgbClr val="C00000"/>
              </a:solidFill>
              <a:latin typeface="+mj-lt"/>
            </a:rPr>
            <a:t>pārveidota</a:t>
          </a:r>
          <a:r>
            <a:rPr lang="lv-LV" sz="2000" b="0" kern="1200">
              <a:latin typeface="+mj-lt"/>
            </a:rPr>
            <a:t> par </a:t>
          </a:r>
          <a:r>
            <a:rPr lang="lv-LV" sz="2000" b="1" kern="1200">
              <a:latin typeface="+mj-lt"/>
            </a:rPr>
            <a:t>piemaksu par ieguldījumu iestādes stratēģisko mērķu sasniegšanā</a:t>
          </a:r>
        </a:p>
      </dsp:txBody>
      <dsp:txXfrm>
        <a:off x="1470577" y="2855899"/>
        <a:ext cx="4079629" cy="2447777"/>
      </dsp:txXfrm>
    </dsp:sp>
    <dsp:sp modelId="{98D6B5E4-750C-4420-BB1A-25F6DB4A96D5}">
      <dsp:nvSpPr>
        <dsp:cNvPr id="0" name=""/>
        <dsp:cNvSpPr/>
      </dsp:nvSpPr>
      <dsp:spPr>
        <a:xfrm>
          <a:off x="5958169" y="2855899"/>
          <a:ext cx="4079629" cy="244777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0" kern="1200">
              <a:solidFill>
                <a:srgbClr val="C00000"/>
              </a:solidFill>
              <a:latin typeface="+mj-lt"/>
            </a:rPr>
            <a:t>Mazināts</a:t>
          </a:r>
          <a:r>
            <a:rPr lang="lv-LV" sz="2000" b="0" kern="1200">
              <a:latin typeface="+mj-lt"/>
            </a:rPr>
            <a:t> maksimālais piemaksu apjoms </a:t>
          </a:r>
        </a:p>
        <a:p>
          <a:pPr marL="0" lvl="0" indent="0" algn="ctr" defTabSz="889000">
            <a:lnSpc>
              <a:spcPct val="90000"/>
            </a:lnSpc>
            <a:spcBef>
              <a:spcPct val="0"/>
            </a:spcBef>
            <a:spcAft>
              <a:spcPct val="35000"/>
            </a:spcAft>
            <a:buNone/>
          </a:pPr>
          <a:r>
            <a:rPr lang="lv-LV" sz="2000" b="1" kern="1200">
              <a:latin typeface="+mj-lt"/>
            </a:rPr>
            <a:t>no 60% uz 30%</a:t>
          </a:r>
        </a:p>
      </dsp:txBody>
      <dsp:txXfrm>
        <a:off x="5958169" y="2855899"/>
        <a:ext cx="4079629" cy="24477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DBAC4-DF32-4A2C-ABE0-9E193035A25F}">
      <dsp:nvSpPr>
        <dsp:cNvPr id="0" name=""/>
        <dsp:cNvSpPr/>
      </dsp:nvSpPr>
      <dsp:spPr>
        <a:xfrm>
          <a:off x="4922639" y="3163260"/>
          <a:ext cx="2346721" cy="2346721"/>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lv-LV" sz="2600" kern="1200">
              <a:latin typeface="+mj-lt"/>
            </a:rPr>
            <a:t>Atlīdzības reforma</a:t>
          </a:r>
        </a:p>
      </dsp:txBody>
      <dsp:txXfrm>
        <a:off x="5266308" y="3506929"/>
        <a:ext cx="1659383" cy="1659383"/>
      </dsp:txXfrm>
    </dsp:sp>
    <dsp:sp modelId="{AADBA1BB-74AB-4F2C-BBCF-C2DF0C48DC02}">
      <dsp:nvSpPr>
        <dsp:cNvPr id="0" name=""/>
        <dsp:cNvSpPr/>
      </dsp:nvSpPr>
      <dsp:spPr>
        <a:xfrm rot="10800000">
          <a:off x="2651437" y="4002213"/>
          <a:ext cx="2146285" cy="668815"/>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CA2377-9E4B-414A-AFB4-62908556FE98}">
      <dsp:nvSpPr>
        <dsp:cNvPr id="0" name=""/>
        <dsp:cNvSpPr/>
      </dsp:nvSpPr>
      <dsp:spPr>
        <a:xfrm>
          <a:off x="1536744" y="3444866"/>
          <a:ext cx="2229385" cy="178350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lv-LV" sz="1400" kern="1200">
              <a:latin typeface="+mj-lt"/>
            </a:rPr>
            <a:t>Institūciju </a:t>
          </a:r>
          <a:r>
            <a:rPr lang="lv-LV" sz="1400" b="1" kern="1200">
              <a:latin typeface="+mj-lt"/>
            </a:rPr>
            <a:t>darbības stratēģiju </a:t>
          </a:r>
          <a:r>
            <a:rPr lang="lv-LV" sz="1400" kern="1200">
              <a:latin typeface="+mj-lt"/>
            </a:rPr>
            <a:t>regulējuma izmaiņas, paredzot KPI jeb </a:t>
          </a:r>
          <a:r>
            <a:rPr lang="lv-LV" sz="1400" b="1" kern="1200">
              <a:latin typeface="+mj-lt"/>
            </a:rPr>
            <a:t>galveno snieguma rādītāju definēšanu</a:t>
          </a:r>
        </a:p>
      </dsp:txBody>
      <dsp:txXfrm>
        <a:off x="1588981" y="3497103"/>
        <a:ext cx="2124911" cy="1679034"/>
      </dsp:txXfrm>
    </dsp:sp>
    <dsp:sp modelId="{2F1D5855-9DAC-4C09-9352-1356B365C779}">
      <dsp:nvSpPr>
        <dsp:cNvPr id="0" name=""/>
        <dsp:cNvSpPr/>
      </dsp:nvSpPr>
      <dsp:spPr>
        <a:xfrm rot="13500000">
          <a:off x="3346010" y="2325366"/>
          <a:ext cx="2146285" cy="668815"/>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F09EA6-A1F7-48F1-B91C-5FF7BFA52E74}">
      <dsp:nvSpPr>
        <dsp:cNvPr id="0" name=""/>
        <dsp:cNvSpPr/>
      </dsp:nvSpPr>
      <dsp:spPr>
        <a:xfrm>
          <a:off x="2545633" y="1009193"/>
          <a:ext cx="2229385" cy="178350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lv-LV" sz="1400" b="1" kern="1200">
              <a:latin typeface="+mj-lt"/>
            </a:rPr>
            <a:t>Jauns amatu katalogs un amatu klasifikācijas kārtība</a:t>
          </a:r>
          <a:r>
            <a:rPr lang="lv-LV" sz="1400" kern="1200">
              <a:latin typeface="+mj-lt"/>
            </a:rPr>
            <a:t>, uzlabojot tās kvalitāti. Būs nepieciešams </a:t>
          </a:r>
          <a:r>
            <a:rPr lang="lv-LV" sz="1400" b="1" kern="1200">
              <a:latin typeface="+mj-lt"/>
            </a:rPr>
            <a:t>pārklasificēt amatus</a:t>
          </a:r>
          <a:r>
            <a:rPr lang="lv-LV" sz="1400" kern="1200">
              <a:latin typeface="+mj-lt"/>
            </a:rPr>
            <a:t>!</a:t>
          </a:r>
        </a:p>
      </dsp:txBody>
      <dsp:txXfrm>
        <a:off x="2597870" y="1061430"/>
        <a:ext cx="2124911" cy="1679034"/>
      </dsp:txXfrm>
    </dsp:sp>
    <dsp:sp modelId="{19745757-3550-4DAB-A5C0-ECC0F6E5C7DD}">
      <dsp:nvSpPr>
        <dsp:cNvPr id="0" name=""/>
        <dsp:cNvSpPr/>
      </dsp:nvSpPr>
      <dsp:spPr>
        <a:xfrm rot="16200000">
          <a:off x="5022857" y="1630793"/>
          <a:ext cx="2146285" cy="668815"/>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AD6426-742A-4EF3-856F-C1DF1A1EC74F}">
      <dsp:nvSpPr>
        <dsp:cNvPr id="0" name=""/>
        <dsp:cNvSpPr/>
      </dsp:nvSpPr>
      <dsp:spPr>
        <a:xfrm>
          <a:off x="4981307" y="304"/>
          <a:ext cx="2229385" cy="178350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lv-LV" sz="1400" kern="1200">
              <a:latin typeface="+mj-lt"/>
            </a:rPr>
            <a:t>Izmaiņas </a:t>
          </a:r>
          <a:r>
            <a:rPr lang="lv-LV" sz="1400" b="1" kern="1200">
              <a:latin typeface="+mj-lt"/>
            </a:rPr>
            <a:t>darba snieguma vadības sistēmā</a:t>
          </a:r>
          <a:r>
            <a:rPr lang="lv-LV" sz="1400" kern="1200">
              <a:latin typeface="+mj-lt"/>
            </a:rPr>
            <a:t>, panākot </a:t>
          </a:r>
          <a:r>
            <a:rPr lang="lv-LV" sz="1400" b="1" kern="1200">
              <a:latin typeface="+mj-lt"/>
            </a:rPr>
            <a:t>objektīvāku sasaisti starp darba sniegumu un atlīdzību</a:t>
          </a:r>
        </a:p>
      </dsp:txBody>
      <dsp:txXfrm>
        <a:off x="5033544" y="52541"/>
        <a:ext cx="2124911" cy="1679034"/>
      </dsp:txXfrm>
    </dsp:sp>
    <dsp:sp modelId="{54D4CA25-8BAC-4B67-AB86-4AD397D9CFEF}">
      <dsp:nvSpPr>
        <dsp:cNvPr id="0" name=""/>
        <dsp:cNvSpPr/>
      </dsp:nvSpPr>
      <dsp:spPr>
        <a:xfrm rot="18900000">
          <a:off x="6699704" y="2325366"/>
          <a:ext cx="2146285" cy="668815"/>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21AE6E-8AA7-4F03-BB08-41F8BB3FC998}">
      <dsp:nvSpPr>
        <dsp:cNvPr id="0" name=""/>
        <dsp:cNvSpPr/>
      </dsp:nvSpPr>
      <dsp:spPr>
        <a:xfrm>
          <a:off x="7416980" y="1009193"/>
          <a:ext cx="2229385" cy="178350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lv-LV" sz="1400" kern="1200">
              <a:latin typeface="+mj-lt"/>
            </a:rPr>
            <a:t>Grozījumi </a:t>
          </a:r>
          <a:r>
            <a:rPr lang="lv-LV" sz="1400" b="1" kern="1200">
              <a:latin typeface="+mj-lt"/>
            </a:rPr>
            <a:t>Valsts civildienesta likumā</a:t>
          </a:r>
          <a:r>
            <a:rPr lang="lv-LV" sz="1400" kern="1200">
              <a:latin typeface="+mj-lt"/>
            </a:rPr>
            <a:t>, nosakot </a:t>
          </a:r>
          <a:r>
            <a:rPr lang="lv-LV" sz="1400" b="1" kern="1200">
              <a:latin typeface="+mj-lt"/>
            </a:rPr>
            <a:t>termiņu ierobežojumu </a:t>
          </a:r>
          <a:r>
            <a:rPr lang="lv-LV" sz="1400" kern="1200">
              <a:latin typeface="+mj-lt"/>
            </a:rPr>
            <a:t>iestāžu vadītājiem</a:t>
          </a:r>
        </a:p>
      </dsp:txBody>
      <dsp:txXfrm>
        <a:off x="7469217" y="1061430"/>
        <a:ext cx="2124911" cy="1679034"/>
      </dsp:txXfrm>
    </dsp:sp>
    <dsp:sp modelId="{320D7AA4-AC69-452F-BD32-4AF7135F070E}">
      <dsp:nvSpPr>
        <dsp:cNvPr id="0" name=""/>
        <dsp:cNvSpPr/>
      </dsp:nvSpPr>
      <dsp:spPr>
        <a:xfrm>
          <a:off x="7394277" y="4002213"/>
          <a:ext cx="2146285" cy="668815"/>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53A379-FDA8-4247-B2B4-4D08F43F22B8}">
      <dsp:nvSpPr>
        <dsp:cNvPr id="0" name=""/>
        <dsp:cNvSpPr/>
      </dsp:nvSpPr>
      <dsp:spPr>
        <a:xfrm>
          <a:off x="8425869" y="3444866"/>
          <a:ext cx="2229385" cy="178350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lv-LV" sz="1400" b="1" kern="1200">
              <a:latin typeface="+mj-lt"/>
            </a:rPr>
            <a:t>Valsts pārvaldes reformu plāna pasākumi</a:t>
          </a:r>
          <a:r>
            <a:rPr lang="lv-LV" sz="1400" kern="1200">
              <a:latin typeface="+mj-lt"/>
            </a:rPr>
            <a:t>, kuri ir vērsti uz </a:t>
          </a:r>
          <a:r>
            <a:rPr lang="lv-LV" sz="1400" b="1" kern="1200">
              <a:latin typeface="+mj-lt"/>
            </a:rPr>
            <a:t>nodarbināto skaita samazināšanu un procesu efektivitāti</a:t>
          </a:r>
        </a:p>
      </dsp:txBody>
      <dsp:txXfrm>
        <a:off x="8478106" y="3497103"/>
        <a:ext cx="2124911" cy="167903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9413" cy="495300"/>
          </a:xfrm>
          <a:prstGeom prst="rect">
            <a:avLst/>
          </a:prstGeom>
        </p:spPr>
        <p:txBody>
          <a:bodyPr vert="horz" lIns="91438" tIns="45719" rIns="91438" bIns="45719" rtlCol="0"/>
          <a:lstStyle>
            <a:lvl1pPr algn="l">
              <a:defRPr sz="1200"/>
            </a:lvl1pPr>
          </a:lstStyle>
          <a:p>
            <a:endParaRPr lang="lv-LV"/>
          </a:p>
        </p:txBody>
      </p:sp>
      <p:sp>
        <p:nvSpPr>
          <p:cNvPr id="3" name="Date Placeholder 2"/>
          <p:cNvSpPr>
            <a:spLocks noGrp="1"/>
          </p:cNvSpPr>
          <p:nvPr>
            <p:ph type="dt" sz="quarter" idx="1"/>
          </p:nvPr>
        </p:nvSpPr>
        <p:spPr>
          <a:xfrm>
            <a:off x="3814763" y="0"/>
            <a:ext cx="2919412" cy="495300"/>
          </a:xfrm>
          <a:prstGeom prst="rect">
            <a:avLst/>
          </a:prstGeom>
        </p:spPr>
        <p:txBody>
          <a:bodyPr vert="horz" lIns="91438" tIns="45719" rIns="91438" bIns="45719" rtlCol="0"/>
          <a:lstStyle>
            <a:lvl1pPr algn="r">
              <a:defRPr sz="1200"/>
            </a:lvl1pPr>
          </a:lstStyle>
          <a:p>
            <a:fld id="{73F158C3-BCF3-4706-A579-2514A1A0852C}" type="datetimeFigureOut">
              <a:rPr lang="lv-LV" smtClean="0"/>
              <a:t>03.09.2021</a:t>
            </a:fld>
            <a:endParaRPr lang="lv-LV"/>
          </a:p>
        </p:txBody>
      </p:sp>
      <p:sp>
        <p:nvSpPr>
          <p:cNvPr id="4" name="Footer Placeholder 3"/>
          <p:cNvSpPr>
            <a:spLocks noGrp="1"/>
          </p:cNvSpPr>
          <p:nvPr>
            <p:ph type="ftr" sz="quarter" idx="2"/>
          </p:nvPr>
        </p:nvSpPr>
        <p:spPr>
          <a:xfrm>
            <a:off x="1" y="9371013"/>
            <a:ext cx="2919413" cy="495300"/>
          </a:xfrm>
          <a:prstGeom prst="rect">
            <a:avLst/>
          </a:prstGeom>
        </p:spPr>
        <p:txBody>
          <a:bodyPr vert="horz" lIns="91438" tIns="45719" rIns="91438" bIns="45719" rtlCol="0" anchor="b"/>
          <a:lstStyle>
            <a:lvl1pPr algn="l">
              <a:defRPr sz="1200"/>
            </a:lvl1pPr>
          </a:lstStyle>
          <a:p>
            <a:endParaRPr lang="lv-LV"/>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lIns="91438" tIns="45719" rIns="91438" bIns="45719" rtlCol="0" anchor="b"/>
          <a:lstStyle>
            <a:lvl1pPr algn="r">
              <a:defRPr sz="1200"/>
            </a:lvl1pPr>
          </a:lstStyle>
          <a:p>
            <a:fld id="{30715E58-36A8-4568-93CA-0A6348260C55}" type="slidenum">
              <a:rPr lang="lv-LV" smtClean="0"/>
              <a:t>‹#›</a:t>
            </a:fld>
            <a:endParaRPr lang="lv-LV"/>
          </a:p>
        </p:txBody>
      </p:sp>
    </p:spTree>
    <p:extLst>
      <p:ext uri="{BB962C8B-B14F-4D97-AF65-F5344CB8AC3E}">
        <p14:creationId xmlns:p14="http://schemas.microsoft.com/office/powerpoint/2010/main" val="3976227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5029"/>
          </a:xfrm>
          <a:prstGeom prst="rect">
            <a:avLst/>
          </a:prstGeom>
        </p:spPr>
        <p:txBody>
          <a:bodyPr vert="horz" lIns="91438" tIns="45719" rIns="91438" bIns="45719" rtlCol="0"/>
          <a:lstStyle>
            <a:lvl1pPr algn="l">
              <a:defRPr sz="1200"/>
            </a:lvl1pPr>
          </a:lstStyle>
          <a:p>
            <a:endParaRPr lang="lv-LV"/>
          </a:p>
        </p:txBody>
      </p:sp>
      <p:sp>
        <p:nvSpPr>
          <p:cNvPr id="3" name="Date Placeholder 2"/>
          <p:cNvSpPr>
            <a:spLocks noGrp="1"/>
          </p:cNvSpPr>
          <p:nvPr>
            <p:ph type="dt" idx="1"/>
          </p:nvPr>
        </p:nvSpPr>
        <p:spPr>
          <a:xfrm>
            <a:off x="3815373" y="1"/>
            <a:ext cx="2918831" cy="495029"/>
          </a:xfrm>
          <a:prstGeom prst="rect">
            <a:avLst/>
          </a:prstGeom>
        </p:spPr>
        <p:txBody>
          <a:bodyPr vert="horz" lIns="91438" tIns="45719" rIns="91438" bIns="45719" rtlCol="0"/>
          <a:lstStyle>
            <a:lvl1pPr algn="r">
              <a:defRPr sz="1200"/>
            </a:lvl1pPr>
          </a:lstStyle>
          <a:p>
            <a:fld id="{4E9DCBBC-38BD-4B23-B06B-6CBFB496E8C0}" type="datetimeFigureOut">
              <a:rPr lang="lv-LV" smtClean="0"/>
              <a:t>03.09.2021</a:t>
            </a:fld>
            <a:endParaRPr lang="lv-LV"/>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38" tIns="45719" rIns="91438" bIns="45719" rtlCol="0" anchor="ctr"/>
          <a:lstStyle/>
          <a:p>
            <a:endParaRPr lang="lv-LV"/>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38" tIns="45719" rIns="91438" bIns="457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371286"/>
            <a:ext cx="2918831" cy="495028"/>
          </a:xfrm>
          <a:prstGeom prst="rect">
            <a:avLst/>
          </a:prstGeom>
        </p:spPr>
        <p:txBody>
          <a:bodyPr vert="horz" lIns="91438" tIns="45719" rIns="91438" bIns="45719" rtlCol="0" anchor="b"/>
          <a:lstStyle>
            <a:lvl1pPr algn="l">
              <a:defRPr sz="1200"/>
            </a:lvl1pPr>
          </a:lstStyle>
          <a:p>
            <a:endParaRPr lang="lv-LV"/>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38" tIns="45719" rIns="91438" bIns="45719" rtlCol="0" anchor="b"/>
          <a:lstStyle>
            <a:lvl1pPr algn="r">
              <a:defRPr sz="1200"/>
            </a:lvl1pPr>
          </a:lstStyle>
          <a:p>
            <a:fld id="{459FEADE-11AE-4359-B790-F9C7CE26EB22}" type="slidenum">
              <a:rPr lang="lv-LV" smtClean="0"/>
              <a:t>‹#›</a:t>
            </a:fld>
            <a:endParaRPr lang="lv-LV"/>
          </a:p>
        </p:txBody>
      </p:sp>
    </p:spTree>
    <p:extLst>
      <p:ext uri="{BB962C8B-B14F-4D97-AF65-F5344CB8AC3E}">
        <p14:creationId xmlns:p14="http://schemas.microsoft.com/office/powerpoint/2010/main" val="2717205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ikumi.lv/ta/id/202273#p14"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likumi.lv/ta/id/202273-valsts-un-pasvaldibu-instituciju-amatpersonu-un-darbinieku-atlidzibas-likums/redakcijas-datums/2010/04/28" TargetMode="External"/><Relationship Id="rId4" Type="http://schemas.openxmlformats.org/officeDocument/2006/relationships/hyperlink" Target="https://likumi.lv/ta/id/208719-grozijumi-valsts-un-pasvaldibu-instituciju-amatpersonu-un-darbinieku-atlidzibas-likuma"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pPr defTabSz="914383">
              <a:defRPr/>
            </a:pPr>
            <a:fld id="{E06A59AC-E7A2-4864-B1F5-DE05CC13C6BA}" type="slidenum">
              <a:rPr lang="lv-LV">
                <a:solidFill>
                  <a:prstClr val="black"/>
                </a:solidFill>
                <a:latin typeface="Calibri"/>
              </a:rPr>
              <a:pPr defTabSz="914383">
                <a:defRPr/>
              </a:pPr>
              <a:t>1</a:t>
            </a:fld>
            <a:endParaRPr lang="lv-LV">
              <a:solidFill>
                <a:prstClr val="black"/>
              </a:solidFill>
              <a:latin typeface="Calibri"/>
            </a:endParaRPr>
          </a:p>
        </p:txBody>
      </p:sp>
    </p:spTree>
    <p:extLst>
      <p:ext uri="{BB962C8B-B14F-4D97-AF65-F5344CB8AC3E}">
        <p14:creationId xmlns:p14="http://schemas.microsoft.com/office/powerpoint/2010/main" val="3473222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459FEADE-11AE-4359-B790-F9C7CE26EB22}" type="slidenum">
              <a:rPr lang="lv-LV" smtClean="0"/>
              <a:t>10</a:t>
            </a:fld>
            <a:endParaRPr lang="lv-LV"/>
          </a:p>
        </p:txBody>
      </p:sp>
    </p:spTree>
    <p:extLst>
      <p:ext uri="{BB962C8B-B14F-4D97-AF65-F5344CB8AC3E}">
        <p14:creationId xmlns:p14="http://schemas.microsoft.com/office/powerpoint/2010/main" val="659923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459FEADE-11AE-4359-B790-F9C7CE26EB22}" type="slidenum">
              <a:rPr lang="lv-LV" smtClean="0"/>
              <a:t>11</a:t>
            </a:fld>
            <a:endParaRPr lang="lv-LV"/>
          </a:p>
        </p:txBody>
      </p:sp>
    </p:spTree>
    <p:extLst>
      <p:ext uri="{BB962C8B-B14F-4D97-AF65-F5344CB8AC3E}">
        <p14:creationId xmlns:p14="http://schemas.microsoft.com/office/powerpoint/2010/main" val="190100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459FEADE-11AE-4359-B790-F9C7CE26EB22}" type="slidenum">
              <a:rPr lang="lv-LV" smtClean="0"/>
              <a:t>12</a:t>
            </a:fld>
            <a:endParaRPr lang="lv-LV"/>
          </a:p>
        </p:txBody>
      </p:sp>
    </p:spTree>
    <p:extLst>
      <p:ext uri="{BB962C8B-B14F-4D97-AF65-F5344CB8AC3E}">
        <p14:creationId xmlns:p14="http://schemas.microsoft.com/office/powerpoint/2010/main" val="4288805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459FEADE-11AE-4359-B790-F9C7CE26EB22}" type="slidenum">
              <a:rPr lang="lv-LV" smtClean="0"/>
              <a:t>13</a:t>
            </a:fld>
            <a:endParaRPr lang="lv-LV"/>
          </a:p>
        </p:txBody>
      </p:sp>
    </p:spTree>
    <p:extLst>
      <p:ext uri="{BB962C8B-B14F-4D97-AF65-F5344CB8AC3E}">
        <p14:creationId xmlns:p14="http://schemas.microsoft.com/office/powerpoint/2010/main" val="4048294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MK 07.11.2017. noteikumi NR. 662 (https://likumi.lv/ta/id/295098-noteikumi-par-valsts-tiesas-parvaldes-iestazu-un-citu-valsts-un-pasvaldibu-instituciju-amatpersonu-darbinieku-atlidzibas-un-personu-uzskaites-sistemu?&amp;search=on )Atlīdzības uzskaites sistēmā pašvaldības sniedz datus vairs tikai par nodarbināto vidējo darba samaksu kapitālsabiedrībās vai iestādēs, kuras sniedz valsts apmaksātus veselības aprūpes pakalpojumus.  Līdz šim vēl joprojām saņemam informāciju par kapitālsabiedrību (pamatā sniedz komunālos pakalpojumus)  valdes locekļiem. Līdz šim ir bijis problemātiski iegūt informāciju par pašvaldību ostām. Turpmāk šāda informācija vairs nav jāsniedz. </a:t>
            </a:r>
          </a:p>
        </p:txBody>
      </p:sp>
      <p:sp>
        <p:nvSpPr>
          <p:cNvPr id="4" name="Slide Number Placeholder 3"/>
          <p:cNvSpPr>
            <a:spLocks noGrp="1"/>
          </p:cNvSpPr>
          <p:nvPr>
            <p:ph type="sldNum" sz="quarter" idx="5"/>
          </p:nvPr>
        </p:nvSpPr>
        <p:spPr/>
        <p:txBody>
          <a:bodyPr/>
          <a:lstStyle/>
          <a:p>
            <a:fld id="{459FEADE-11AE-4359-B790-F9C7CE26EB22}" type="slidenum">
              <a:rPr lang="lv-LV" smtClean="0"/>
              <a:t>14</a:t>
            </a:fld>
            <a:endParaRPr lang="lv-LV"/>
          </a:p>
        </p:txBody>
      </p:sp>
    </p:spTree>
    <p:extLst>
      <p:ext uri="{BB962C8B-B14F-4D97-AF65-F5344CB8AC3E}">
        <p14:creationId xmlns:p14="http://schemas.microsoft.com/office/powerpoint/2010/main" val="1592646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Nepieciešama mēnešalgas noteikšanai pašvaldības deputātiem, domes priekšsēdētājam. Informācija tiek aktualizēta līdz katra gada 1.maijam. Šobrīd pieejama arī priekš 2022.gada.</a:t>
            </a:r>
          </a:p>
        </p:txBody>
      </p:sp>
      <p:sp>
        <p:nvSpPr>
          <p:cNvPr id="4" name="Slide Number Placeholder 3"/>
          <p:cNvSpPr>
            <a:spLocks noGrp="1"/>
          </p:cNvSpPr>
          <p:nvPr>
            <p:ph type="sldNum" sz="quarter" idx="5"/>
          </p:nvPr>
        </p:nvSpPr>
        <p:spPr/>
        <p:txBody>
          <a:bodyPr/>
          <a:lstStyle/>
          <a:p>
            <a:fld id="{459FEADE-11AE-4359-B790-F9C7CE26EB22}" type="slidenum">
              <a:rPr lang="lv-LV" smtClean="0"/>
              <a:t>15</a:t>
            </a:fld>
            <a:endParaRPr lang="lv-LV"/>
          </a:p>
        </p:txBody>
      </p:sp>
    </p:spTree>
    <p:extLst>
      <p:ext uri="{BB962C8B-B14F-4D97-AF65-F5344CB8AC3E}">
        <p14:creationId xmlns:p14="http://schemas.microsoft.com/office/powerpoint/2010/main" val="199356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459FEADE-11AE-4359-B790-F9C7CE26EB22}" type="slidenum">
              <a:rPr lang="lv-LV" smtClean="0"/>
              <a:t>16</a:t>
            </a:fld>
            <a:endParaRPr lang="lv-LV"/>
          </a:p>
        </p:txBody>
      </p:sp>
    </p:spTree>
    <p:extLst>
      <p:ext uri="{BB962C8B-B14F-4D97-AF65-F5344CB8AC3E}">
        <p14:creationId xmlns:p14="http://schemas.microsoft.com/office/powerpoint/2010/main" val="4156335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459FEADE-11AE-4359-B790-F9C7CE26EB22}" type="slidenum">
              <a:rPr lang="lv-LV" smtClean="0"/>
              <a:t>17</a:t>
            </a:fld>
            <a:endParaRPr lang="lv-LV"/>
          </a:p>
        </p:txBody>
      </p:sp>
    </p:spTree>
    <p:extLst>
      <p:ext uri="{BB962C8B-B14F-4D97-AF65-F5344CB8AC3E}">
        <p14:creationId xmlns:p14="http://schemas.microsoft.com/office/powerpoint/2010/main" val="2177659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459FEADE-11AE-4359-B790-F9C7CE26EB22}" type="slidenum">
              <a:rPr lang="lv-LV" smtClean="0"/>
              <a:t>18</a:t>
            </a:fld>
            <a:endParaRPr lang="lv-LV"/>
          </a:p>
        </p:txBody>
      </p:sp>
    </p:spTree>
    <p:extLst>
      <p:ext uri="{BB962C8B-B14F-4D97-AF65-F5344CB8AC3E}">
        <p14:creationId xmlns:p14="http://schemas.microsoft.com/office/powerpoint/2010/main" val="1837218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459FEADE-11AE-4359-B790-F9C7CE26EB22}" type="slidenum">
              <a:rPr lang="lv-LV" smtClean="0"/>
              <a:t>19</a:t>
            </a:fld>
            <a:endParaRPr lang="lv-LV"/>
          </a:p>
        </p:txBody>
      </p:sp>
    </p:spTree>
    <p:extLst>
      <p:ext uri="{BB962C8B-B14F-4D97-AF65-F5344CB8AC3E}">
        <p14:creationId xmlns:p14="http://schemas.microsoft.com/office/powerpoint/2010/main" val="2084439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459FEADE-11AE-4359-B790-F9C7CE26EB22}" type="slidenum">
              <a:rPr lang="lv-LV" smtClean="0"/>
              <a:t>2</a:t>
            </a:fld>
            <a:endParaRPr lang="lv-LV"/>
          </a:p>
        </p:txBody>
      </p:sp>
    </p:spTree>
    <p:extLst>
      <p:ext uri="{BB962C8B-B14F-4D97-AF65-F5344CB8AC3E}">
        <p14:creationId xmlns:p14="http://schemas.microsoft.com/office/powerpoint/2010/main" val="2525278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AL regulējums : </a:t>
            </a:r>
            <a:r>
              <a:rPr lang="lv-LV" sz="1200" b="1" i="0" dirty="0">
                <a:solidFill>
                  <a:srgbClr val="414142"/>
                </a:solidFill>
                <a:effectLst/>
                <a:latin typeface="Arial" panose="020B0604020202020204" pitchFamily="34" charset="0"/>
              </a:rPr>
              <a:t>4.</a:t>
            </a:r>
            <a:r>
              <a:rPr lang="lv-LV" sz="1200" b="1" i="0" baseline="30000" dirty="0">
                <a:solidFill>
                  <a:srgbClr val="414142"/>
                </a:solidFill>
                <a:effectLst/>
                <a:latin typeface="Arial" panose="020B0604020202020204" pitchFamily="34" charset="0"/>
              </a:rPr>
              <a:t>1</a:t>
            </a:r>
            <a:r>
              <a:rPr lang="lv-LV" sz="1200" b="1" i="0" dirty="0">
                <a:solidFill>
                  <a:srgbClr val="414142"/>
                </a:solidFill>
                <a:effectLst/>
                <a:latin typeface="Arial" panose="020B0604020202020204" pitchFamily="34" charset="0"/>
              </a:rPr>
              <a:t> pants. Mēnešalgas noteikšanas īpatnības nepilna darba laika gadījumā</a:t>
            </a:r>
            <a:br>
              <a:rPr lang="lv-LV" b="0" i="0" dirty="0">
                <a:solidFill>
                  <a:srgbClr val="414142"/>
                </a:solidFill>
                <a:effectLst/>
                <a:latin typeface="Arial" panose="020B0604020202020204" pitchFamily="34" charset="0"/>
              </a:rPr>
            </a:br>
            <a:r>
              <a:rPr lang="lv-LV" sz="1200" b="0" i="0" dirty="0">
                <a:solidFill>
                  <a:srgbClr val="414142"/>
                </a:solidFill>
                <a:effectLst/>
                <a:latin typeface="Arial" panose="020B0604020202020204" pitchFamily="34" charset="0"/>
              </a:rPr>
              <a:t>Ja amatpersona (darbinieks) vienā valsts vai pašvaldības institūcijā ir nodarbināta vairākos amatos, kuriem ir noteikti atšķirīgi pienākumi, un katrā amatā uz nepilnu laiku, bet kopumā nepārsniedzot normālo darba laiku, tai saskaņā ar šo likumu un citiem normatīvajiem aktiem mēnešalgu nosaka atsevišķi par katru amatu atbilstoši nostrādātajam laikam. Šādai amatpersonai (darbiniekam) ir tiesības arī uz likumā noteikto virsstundu apmaksu. Nodarbinātības ierobežojumus vairākās valsts vai pašvaldības institūcijās nosaka citi likumi, bet citu papildu pienākumu apmaksas ierobežojumus nosaka šā likuma </a:t>
            </a:r>
            <a:r>
              <a:rPr lang="lv-LV" sz="1200" b="0" i="0" u="none" strike="noStrike" dirty="0">
                <a:solidFill>
                  <a:srgbClr val="16497B"/>
                </a:solidFill>
                <a:effectLst/>
                <a:latin typeface="Arial" panose="020B0604020202020204" pitchFamily="34" charset="0"/>
                <a:hlinkClick r:id="rId3"/>
              </a:rPr>
              <a:t>14.pants</a:t>
            </a:r>
            <a:r>
              <a:rPr lang="lv-LV" sz="1200" b="0" i="0" dirty="0">
                <a:solidFill>
                  <a:srgbClr val="414142"/>
                </a:solidFill>
                <a:effectLst/>
                <a:latin typeface="Arial" panose="020B0604020202020204" pitchFamily="34" charset="0"/>
              </a:rPr>
              <a:t>.</a:t>
            </a:r>
            <a:br>
              <a:rPr lang="lv-LV" sz="1200" b="0" i="0" dirty="0">
                <a:solidFill>
                  <a:srgbClr val="414142"/>
                </a:solidFill>
                <a:effectLst/>
                <a:latin typeface="Arial" panose="020B0604020202020204" pitchFamily="34" charset="0"/>
              </a:rPr>
            </a:br>
            <a:r>
              <a:rPr lang="lv-LV" sz="1200" b="0" i="1" dirty="0">
                <a:solidFill>
                  <a:srgbClr val="414142"/>
                </a:solidFill>
                <a:effectLst/>
                <a:latin typeface="Arial" panose="020B0604020202020204" pitchFamily="34" charset="0"/>
              </a:rPr>
              <a:t>(</a:t>
            </a:r>
            <a:r>
              <a:rPr lang="lv-LV" sz="1200" b="0" i="1" u="none" strike="noStrike" dirty="0">
                <a:solidFill>
                  <a:srgbClr val="16497B"/>
                </a:solidFill>
                <a:effectLst/>
                <a:latin typeface="Arial" panose="020B0604020202020204" pitchFamily="34" charset="0"/>
                <a:hlinkClick r:id="rId4"/>
              </a:rPr>
              <a:t>15.04.2010</a:t>
            </a:r>
            <a:r>
              <a:rPr lang="lv-LV" sz="1200" b="0" i="1" dirty="0">
                <a:solidFill>
                  <a:srgbClr val="414142"/>
                </a:solidFill>
                <a:effectLst/>
                <a:latin typeface="Arial" panose="020B0604020202020204" pitchFamily="34" charset="0"/>
              </a:rPr>
              <a:t>. likuma redakcijā, kas stājas spēkā </a:t>
            </a:r>
            <a:r>
              <a:rPr lang="lv-LV" sz="1200" b="0" i="1" u="none" strike="noStrike" dirty="0">
                <a:solidFill>
                  <a:srgbClr val="16497B"/>
                </a:solidFill>
                <a:effectLst/>
                <a:latin typeface="Arial" panose="020B0604020202020204" pitchFamily="34" charset="0"/>
                <a:hlinkClick r:id="rId5"/>
              </a:rPr>
              <a:t>28.04.2010.</a:t>
            </a:r>
            <a:r>
              <a:rPr lang="lv-LV" sz="1200" b="0" i="1" dirty="0">
                <a:solidFill>
                  <a:srgbClr val="414142"/>
                </a:solidFill>
                <a:effectLst/>
                <a:latin typeface="Arial" panose="020B0604020202020204" pitchFamily="34" charset="0"/>
              </a:rPr>
              <a:t>)</a:t>
            </a:r>
            <a:endParaRPr lang="lv-LV" dirty="0"/>
          </a:p>
        </p:txBody>
      </p:sp>
      <p:sp>
        <p:nvSpPr>
          <p:cNvPr id="4" name="Slide Number Placeholder 3"/>
          <p:cNvSpPr>
            <a:spLocks noGrp="1"/>
          </p:cNvSpPr>
          <p:nvPr>
            <p:ph type="sldNum" sz="quarter" idx="5"/>
          </p:nvPr>
        </p:nvSpPr>
        <p:spPr/>
        <p:txBody>
          <a:bodyPr/>
          <a:lstStyle/>
          <a:p>
            <a:fld id="{459FEADE-11AE-4359-B790-F9C7CE26EB22}" type="slidenum">
              <a:rPr lang="lv-LV" smtClean="0"/>
              <a:t>20</a:t>
            </a:fld>
            <a:endParaRPr lang="lv-LV"/>
          </a:p>
        </p:txBody>
      </p:sp>
    </p:spTree>
    <p:extLst>
      <p:ext uri="{BB962C8B-B14F-4D97-AF65-F5344CB8AC3E}">
        <p14:creationId xmlns:p14="http://schemas.microsoft.com/office/powerpoint/2010/main" val="2074853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459FEADE-11AE-4359-B790-F9C7CE26EB22}" type="slidenum">
              <a:rPr lang="lv-LV" smtClean="0"/>
              <a:t>21</a:t>
            </a:fld>
            <a:endParaRPr lang="lv-LV"/>
          </a:p>
        </p:txBody>
      </p:sp>
    </p:spTree>
    <p:extLst>
      <p:ext uri="{BB962C8B-B14F-4D97-AF65-F5344CB8AC3E}">
        <p14:creationId xmlns:p14="http://schemas.microsoft.com/office/powerpoint/2010/main" val="2841936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459FEADE-11AE-4359-B790-F9C7CE26EB22}" type="slidenum">
              <a:rPr lang="lv-LV" smtClean="0"/>
              <a:t>22</a:t>
            </a:fld>
            <a:endParaRPr lang="lv-LV"/>
          </a:p>
        </p:txBody>
      </p:sp>
    </p:spTree>
    <p:extLst>
      <p:ext uri="{BB962C8B-B14F-4D97-AF65-F5344CB8AC3E}">
        <p14:creationId xmlns:p14="http://schemas.microsoft.com/office/powerpoint/2010/main" val="392932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459FEADE-11AE-4359-B790-F9C7CE26EB22}" type="slidenum">
              <a:rPr lang="lv-LV" smtClean="0"/>
              <a:t>3</a:t>
            </a:fld>
            <a:endParaRPr lang="lv-LV"/>
          </a:p>
        </p:txBody>
      </p:sp>
    </p:spTree>
    <p:extLst>
      <p:ext uri="{BB962C8B-B14F-4D97-AF65-F5344CB8AC3E}">
        <p14:creationId xmlns:p14="http://schemas.microsoft.com/office/powerpoint/2010/main" val="1560954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459FEADE-11AE-4359-B790-F9C7CE26EB22}" type="slidenum">
              <a:rPr lang="lv-LV" smtClean="0"/>
              <a:t>4</a:t>
            </a:fld>
            <a:endParaRPr lang="lv-LV"/>
          </a:p>
        </p:txBody>
      </p:sp>
    </p:spTree>
    <p:extLst>
      <p:ext uri="{BB962C8B-B14F-4D97-AF65-F5344CB8AC3E}">
        <p14:creationId xmlns:p14="http://schemas.microsoft.com/office/powerpoint/2010/main" val="3993267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459FEADE-11AE-4359-B790-F9C7CE26EB22}" type="slidenum">
              <a:rPr lang="lv-LV" smtClean="0"/>
              <a:t>5</a:t>
            </a:fld>
            <a:endParaRPr lang="lv-LV"/>
          </a:p>
        </p:txBody>
      </p:sp>
    </p:spTree>
    <p:extLst>
      <p:ext uri="{BB962C8B-B14F-4D97-AF65-F5344CB8AC3E}">
        <p14:creationId xmlns:p14="http://schemas.microsoft.com/office/powerpoint/2010/main" val="1908417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459FEADE-11AE-4359-B790-F9C7CE26EB22}" type="slidenum">
              <a:rPr lang="lv-LV" smtClean="0"/>
              <a:t>6</a:t>
            </a:fld>
            <a:endParaRPr lang="lv-LV"/>
          </a:p>
        </p:txBody>
      </p:sp>
    </p:spTree>
    <p:extLst>
      <p:ext uri="{BB962C8B-B14F-4D97-AF65-F5344CB8AC3E}">
        <p14:creationId xmlns:p14="http://schemas.microsoft.com/office/powerpoint/2010/main" val="913930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459FEADE-11AE-4359-B790-F9C7CE26EB22}" type="slidenum">
              <a:rPr lang="lv-LV" smtClean="0"/>
              <a:t>7</a:t>
            </a:fld>
            <a:endParaRPr lang="lv-LV"/>
          </a:p>
        </p:txBody>
      </p:sp>
    </p:spTree>
    <p:extLst>
      <p:ext uri="{BB962C8B-B14F-4D97-AF65-F5344CB8AC3E}">
        <p14:creationId xmlns:p14="http://schemas.microsoft.com/office/powerpoint/2010/main" val="507634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59FEADE-11AE-4359-B790-F9C7CE26EB22}" type="slidenum">
              <a:rPr lang="lv-LV" smtClean="0"/>
              <a:t>8</a:t>
            </a:fld>
            <a:endParaRPr lang="lv-LV"/>
          </a:p>
        </p:txBody>
      </p:sp>
    </p:spTree>
    <p:extLst>
      <p:ext uri="{BB962C8B-B14F-4D97-AF65-F5344CB8AC3E}">
        <p14:creationId xmlns:p14="http://schemas.microsoft.com/office/powerpoint/2010/main" val="1528217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459FEADE-11AE-4359-B790-F9C7CE26EB22}" type="slidenum">
              <a:rPr lang="lv-LV" smtClean="0"/>
              <a:t>9</a:t>
            </a:fld>
            <a:endParaRPr lang="lv-LV"/>
          </a:p>
        </p:txBody>
      </p:sp>
    </p:spTree>
    <p:extLst>
      <p:ext uri="{BB962C8B-B14F-4D97-AF65-F5344CB8AC3E}">
        <p14:creationId xmlns:p14="http://schemas.microsoft.com/office/powerpoint/2010/main" val="2618315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621463"/>
            <a:ext cx="1219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1"/>
            <a:ext cx="10363200" cy="1036639"/>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867">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hasCustomPrompt="1"/>
          </p:nvPr>
        </p:nvSpPr>
        <p:spPr>
          <a:xfrm>
            <a:off x="914400" y="3505200"/>
            <a:ext cx="10363200" cy="960443"/>
          </a:xfrm>
        </p:spPr>
        <p:txBody>
          <a:bodyPr anchor="t">
            <a:normAutofit/>
          </a:bodyPr>
          <a:lstStyle>
            <a:lvl1pPr algn="ctr">
              <a:defRPr sz="4267" b="1" baseline="0">
                <a:latin typeface="Verdana" panose="020B0604030504040204" pitchFamily="34" charset="0"/>
                <a:ea typeface="Verdana" panose="020B0604030504040204" pitchFamily="34" charset="0"/>
                <a:cs typeface="Verdana" panose="020B0604030504040204" pitchFamily="34" charset="0"/>
              </a:defRPr>
            </a:lvl1pPr>
          </a:lstStyle>
          <a:p>
            <a:r>
              <a:rPr lang="lv-LV"/>
              <a:t>Prezentācijas nosaukums</a:t>
            </a:r>
            <a:endParaRPr lang="en-US"/>
          </a:p>
        </p:txBody>
      </p:sp>
      <p:sp>
        <p:nvSpPr>
          <p:cNvPr id="18" name="Text Placeholder 17"/>
          <p:cNvSpPr>
            <a:spLocks noGrp="1"/>
          </p:cNvSpPr>
          <p:nvPr>
            <p:ph type="body" sz="quarter" idx="10" hasCustomPrompt="1"/>
          </p:nvPr>
        </p:nvSpPr>
        <p:spPr>
          <a:xfrm>
            <a:off x="914400" y="4724400"/>
            <a:ext cx="10363200" cy="914400"/>
          </a:xfrm>
        </p:spPr>
        <p:txBody>
          <a:bodyPr>
            <a:normAutofit/>
          </a:bodyPr>
          <a:lstStyle>
            <a:lvl1pPr marL="0" indent="0" algn="ctr">
              <a:buNone/>
              <a:defRPr sz="1867" baseline="0">
                <a:latin typeface="Verdana" panose="020B0604030504040204" pitchFamily="34" charset="0"/>
                <a:ea typeface="Verdana" panose="020B0604030504040204" pitchFamily="34" charset="0"/>
                <a:cs typeface="Verdana" panose="020B0604030504040204" pitchFamily="34" charset="0"/>
              </a:defRPr>
            </a:lvl1pPr>
          </a:lstStyle>
          <a:p>
            <a:pPr lvl="0"/>
            <a:r>
              <a:rPr lang="lv-LV"/>
              <a:t>Vārds, uzvārds, ieņemamais amats, kontaktinformācija</a:t>
            </a:r>
            <a:endParaRPr lang="en-US"/>
          </a:p>
        </p:txBody>
      </p:sp>
      <p:sp>
        <p:nvSpPr>
          <p:cNvPr id="20" name="Text Placeholder 19"/>
          <p:cNvSpPr>
            <a:spLocks noGrp="1"/>
          </p:cNvSpPr>
          <p:nvPr>
            <p:ph type="body" sz="quarter" idx="11" hasCustomPrompt="1"/>
          </p:nvPr>
        </p:nvSpPr>
        <p:spPr>
          <a:xfrm>
            <a:off x="914400" y="5761037"/>
            <a:ext cx="10363200" cy="639763"/>
          </a:xfrm>
        </p:spPr>
        <p:txBody>
          <a:bodyPr>
            <a:normAutofit/>
          </a:bodyPr>
          <a:lstStyle>
            <a:lvl1pPr marL="0" indent="0" algn="ctr">
              <a:buNone/>
              <a:defRPr sz="1867" baseline="0">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vieta</a:t>
            </a:r>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4064" y="0"/>
            <a:ext cx="3483872" cy="3888000"/>
          </a:xfrm>
          <a:prstGeom prst="rect">
            <a:avLst/>
          </a:prstGeom>
        </p:spPr>
      </p:pic>
    </p:spTree>
    <p:extLst>
      <p:ext uri="{BB962C8B-B14F-4D97-AF65-F5344CB8AC3E}">
        <p14:creationId xmlns:p14="http://schemas.microsoft.com/office/powerpoint/2010/main" val="268883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40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15"/>
          <p:cNvSpPr>
            <a:spLocks noGrp="1"/>
          </p:cNvSpPr>
          <p:nvPr>
            <p:ph type="body" sz="quarter" idx="10" hasCustomPrompt="1"/>
          </p:nvPr>
        </p:nvSpPr>
        <p:spPr>
          <a:xfrm>
            <a:off x="3454400" y="6324600"/>
            <a:ext cx="2641600" cy="304800"/>
          </a:xfrm>
        </p:spPr>
        <p:txBody>
          <a:bodyPr>
            <a:noAutofit/>
          </a:bodyPr>
          <a:lstStyle>
            <a:lvl1pPr marL="0" indent="0">
              <a:buNone/>
              <a:defRPr sz="1333"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vieta</a:t>
            </a:r>
            <a:endParaRPr lang="en-US"/>
          </a:p>
        </p:txBody>
      </p:sp>
      <p:sp>
        <p:nvSpPr>
          <p:cNvPr id="10" name="Text Placeholder 19"/>
          <p:cNvSpPr>
            <a:spLocks noGrp="1"/>
          </p:cNvSpPr>
          <p:nvPr>
            <p:ph type="body" sz="quarter" idx="12" hasCustomPrompt="1"/>
          </p:nvPr>
        </p:nvSpPr>
        <p:spPr>
          <a:xfrm>
            <a:off x="6502400" y="6324600"/>
            <a:ext cx="4876800" cy="304800"/>
          </a:xfrm>
        </p:spPr>
        <p:txBody>
          <a:bodyPr>
            <a:noAutofit/>
          </a:bodyPr>
          <a:lstStyle>
            <a:lvl1pPr marL="0" indent="0" algn="r">
              <a:buNone/>
              <a:defRPr sz="1333" baseline="0">
                <a:solidFill>
                  <a:srgbClr val="4A773C"/>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endParaRPr lang="en-US"/>
          </a:p>
        </p:txBody>
      </p:sp>
      <p:sp>
        <p:nvSpPr>
          <p:cNvPr id="6"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FD3818A1-E556-4069-ABB1-CF8FCEB3A273}" type="slidenum">
              <a:rPr lang="en-US" altLang="en-US"/>
              <a:pPr>
                <a:defRPr/>
              </a:pPr>
              <a:t>‹#›</a:t>
            </a:fld>
            <a:endParaRPr lang="en-US" alt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819" y="0"/>
            <a:ext cx="1754839" cy="1958400"/>
          </a:xfrm>
          <a:prstGeom prst="rect">
            <a:avLst/>
          </a:prstGeom>
        </p:spPr>
      </p:pic>
      <p:sp>
        <p:nvSpPr>
          <p:cNvPr id="14" name="Title 1"/>
          <p:cNvSpPr>
            <a:spLocks noGrp="1"/>
          </p:cNvSpPr>
          <p:nvPr>
            <p:ph type="title" hasCustomPrompt="1"/>
          </p:nvPr>
        </p:nvSpPr>
        <p:spPr>
          <a:xfrm>
            <a:off x="3454400" y="381000"/>
            <a:ext cx="5181600" cy="1036643"/>
          </a:xfrm>
        </p:spPr>
        <p:txBody>
          <a:bodyPr anchor="t">
            <a:normAutofit/>
          </a:bodyPr>
          <a:lstStyle>
            <a:lvl1pPr algn="l">
              <a:defRPr sz="3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lv-LV"/>
              <a:t>Virsraksts</a:t>
            </a:r>
            <a:endParaRPr lang="en-US"/>
          </a:p>
        </p:txBody>
      </p:sp>
      <p:sp>
        <p:nvSpPr>
          <p:cNvPr id="15" name="Content Placeholder 2"/>
          <p:cNvSpPr>
            <a:spLocks noGrp="1"/>
          </p:cNvSpPr>
          <p:nvPr>
            <p:ph idx="1" hasCustomPrompt="1"/>
          </p:nvPr>
        </p:nvSpPr>
        <p:spPr>
          <a:xfrm>
            <a:off x="3454400" y="1752604"/>
            <a:ext cx="5181600" cy="4373573"/>
          </a:xfrm>
        </p:spPr>
        <p:txBody>
          <a:bodyPr>
            <a:normAutofit/>
          </a:bodyPr>
          <a:lstStyle>
            <a:lvl1pPr marL="457189" indent="-457189">
              <a:buClr>
                <a:schemeClr val="bg1"/>
              </a:buClr>
              <a:buFont typeface="Arial" panose="020B0604020202020204" pitchFamily="34" charset="0"/>
              <a:buChar char="•"/>
              <a:defRPr sz="2667">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990575" indent="-380990">
              <a:buFont typeface="Arial" panose="020B0604020202020204" pitchFamily="34" charset="0"/>
              <a:buChar char="•"/>
              <a:defRPr sz="2000">
                <a:solidFill>
                  <a:schemeClr val="bg1"/>
                </a:solidFill>
                <a:latin typeface="Times New Roman" panose="02020603050405020304" pitchFamily="18" charset="0"/>
                <a:cs typeface="Times New Roman" panose="02020603050405020304" pitchFamily="18" charset="0"/>
              </a:defRPr>
            </a:lvl2pPr>
            <a:lvl3pPr>
              <a:defRPr sz="2000">
                <a:solidFill>
                  <a:schemeClr val="bg1"/>
                </a:solidFill>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lv-LV"/>
              <a:t>Teksts</a:t>
            </a:r>
          </a:p>
          <a:p>
            <a:pPr lvl="1"/>
            <a:r>
              <a:rPr lang="lv-LV"/>
              <a:t>Teksts</a:t>
            </a:r>
          </a:p>
          <a:p>
            <a:pPr lvl="2"/>
            <a:r>
              <a:rPr lang="lv-LV"/>
              <a:t>Teksts</a:t>
            </a:r>
          </a:p>
        </p:txBody>
      </p:sp>
    </p:spTree>
    <p:extLst>
      <p:ext uri="{BB962C8B-B14F-4D97-AF65-F5344CB8AC3E}">
        <p14:creationId xmlns:p14="http://schemas.microsoft.com/office/powerpoint/2010/main" val="3955626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15"/>
          <p:cNvSpPr>
            <a:spLocks noGrp="1"/>
          </p:cNvSpPr>
          <p:nvPr>
            <p:ph type="body" sz="quarter" idx="10" hasCustomPrompt="1"/>
          </p:nvPr>
        </p:nvSpPr>
        <p:spPr>
          <a:xfrm>
            <a:off x="3454400" y="6324600"/>
            <a:ext cx="2641600" cy="304800"/>
          </a:xfrm>
        </p:spPr>
        <p:txBody>
          <a:bodyPr>
            <a:normAutofit/>
          </a:bodyPr>
          <a:lstStyle>
            <a:lvl1pPr marL="0" indent="0">
              <a:buNone/>
              <a:defRPr sz="1333" baseline="0">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vieta</a:t>
            </a:r>
            <a:endParaRPr lang="en-US"/>
          </a:p>
        </p:txBody>
      </p:sp>
      <p:sp>
        <p:nvSpPr>
          <p:cNvPr id="10" name="Text Placeholder 19"/>
          <p:cNvSpPr>
            <a:spLocks noGrp="1"/>
          </p:cNvSpPr>
          <p:nvPr>
            <p:ph type="body" sz="quarter" idx="12" hasCustomPrompt="1"/>
          </p:nvPr>
        </p:nvSpPr>
        <p:spPr>
          <a:xfrm>
            <a:off x="6502400" y="6324600"/>
            <a:ext cx="4876800" cy="304800"/>
          </a:xfrm>
        </p:spPr>
        <p:txBody>
          <a:bodyPr>
            <a:noAutofit/>
          </a:bodyPr>
          <a:lstStyle>
            <a:lvl1pPr marL="0" indent="0" algn="r">
              <a:buNone/>
              <a:defRPr sz="1333" baseline="0">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endParaRPr lang="en-US"/>
          </a:p>
        </p:txBody>
      </p:sp>
      <p:sp>
        <p:nvSpPr>
          <p:cNvPr id="6"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FD3818A1-E556-4069-ABB1-CF8FCEB3A273}" type="slidenum">
              <a:rPr lang="en-US" altLang="en-US"/>
              <a:pPr>
                <a:defRPr/>
              </a:pPr>
              <a:t>‹#›</a:t>
            </a:fld>
            <a:endParaRPr lang="en-US" altLang="en-US"/>
          </a:p>
        </p:txBody>
      </p:sp>
      <p:sp>
        <p:nvSpPr>
          <p:cNvPr id="7" name="Title 1"/>
          <p:cNvSpPr>
            <a:spLocks noGrp="1"/>
          </p:cNvSpPr>
          <p:nvPr>
            <p:ph type="title" hasCustomPrompt="1"/>
          </p:nvPr>
        </p:nvSpPr>
        <p:spPr>
          <a:xfrm>
            <a:off x="3454400" y="381001"/>
            <a:ext cx="8128000" cy="1066799"/>
          </a:xfrm>
        </p:spPr>
        <p:txBody>
          <a:bodyPr anchor="t">
            <a:normAutofit/>
          </a:bodyPr>
          <a:lstStyle>
            <a:lvl1pPr algn="l">
              <a:defRPr sz="3200" b="1">
                <a:latin typeface="Verdana" panose="020B0604030504040204" pitchFamily="34" charset="0"/>
                <a:ea typeface="Verdana" panose="020B0604030504040204" pitchFamily="34" charset="0"/>
                <a:cs typeface="Verdana" panose="020B0604030504040204" pitchFamily="34" charset="0"/>
              </a:defRPr>
            </a:lvl1pPr>
          </a:lstStyle>
          <a:p>
            <a:r>
              <a:rPr lang="lv-LV"/>
              <a:t>Virsraksts</a:t>
            </a: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819" y="0"/>
            <a:ext cx="1754839" cy="1958400"/>
          </a:xfrm>
          <a:prstGeom prst="rect">
            <a:avLst/>
          </a:prstGeom>
        </p:spPr>
      </p:pic>
    </p:spTree>
    <p:extLst>
      <p:ext uri="{BB962C8B-B14F-4D97-AF65-F5344CB8AC3E}">
        <p14:creationId xmlns:p14="http://schemas.microsoft.com/office/powerpoint/2010/main" val="2480628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15"/>
          <p:cNvSpPr>
            <a:spLocks noGrp="1"/>
          </p:cNvSpPr>
          <p:nvPr>
            <p:ph type="body" sz="quarter" idx="10" hasCustomPrompt="1"/>
          </p:nvPr>
        </p:nvSpPr>
        <p:spPr>
          <a:xfrm>
            <a:off x="3454400" y="6324600"/>
            <a:ext cx="2641600" cy="304800"/>
          </a:xfrm>
        </p:spPr>
        <p:txBody>
          <a:bodyPr>
            <a:noAutofit/>
          </a:bodyPr>
          <a:lstStyle>
            <a:lvl1pPr marL="0" indent="0">
              <a:buNone/>
              <a:defRPr sz="1333"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vieta</a:t>
            </a:r>
            <a:endParaRPr lang="en-US"/>
          </a:p>
        </p:txBody>
      </p:sp>
      <p:sp>
        <p:nvSpPr>
          <p:cNvPr id="10" name="Text Placeholder 19"/>
          <p:cNvSpPr>
            <a:spLocks noGrp="1"/>
          </p:cNvSpPr>
          <p:nvPr>
            <p:ph type="body" sz="quarter" idx="12" hasCustomPrompt="1"/>
          </p:nvPr>
        </p:nvSpPr>
        <p:spPr>
          <a:xfrm>
            <a:off x="6502400" y="6324600"/>
            <a:ext cx="4876800" cy="304800"/>
          </a:xfrm>
        </p:spPr>
        <p:txBody>
          <a:bodyPr>
            <a:noAutofit/>
          </a:bodyPr>
          <a:lstStyle>
            <a:lvl1pPr marL="0" indent="0" algn="r">
              <a:buNone/>
              <a:defRPr sz="1333"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endParaRPr lang="en-US"/>
          </a:p>
        </p:txBody>
      </p:sp>
      <p:sp>
        <p:nvSpPr>
          <p:cNvPr id="6"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FD3818A1-E556-4069-ABB1-CF8FCEB3A273}" type="slidenum">
              <a:rPr lang="en-US" altLang="en-US"/>
              <a:pPr>
                <a:defRPr/>
              </a:pPr>
              <a:t>‹#›</a:t>
            </a:fld>
            <a:endParaRPr lang="en-US" alt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819" y="0"/>
            <a:ext cx="1754839" cy="1958400"/>
          </a:xfrm>
          <a:prstGeom prst="rect">
            <a:avLst/>
          </a:prstGeom>
        </p:spPr>
      </p:pic>
    </p:spTree>
    <p:extLst>
      <p:ext uri="{BB962C8B-B14F-4D97-AF65-F5344CB8AC3E}">
        <p14:creationId xmlns:p14="http://schemas.microsoft.com/office/powerpoint/2010/main" val="3001058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15"/>
          <p:cNvSpPr>
            <a:spLocks noGrp="1"/>
          </p:cNvSpPr>
          <p:nvPr>
            <p:ph type="body" sz="quarter" idx="10" hasCustomPrompt="1"/>
          </p:nvPr>
        </p:nvSpPr>
        <p:spPr>
          <a:xfrm>
            <a:off x="3454400" y="6324600"/>
            <a:ext cx="2641600" cy="304800"/>
          </a:xfrm>
        </p:spPr>
        <p:txBody>
          <a:bodyPr>
            <a:noAutofit/>
          </a:bodyPr>
          <a:lstStyle>
            <a:lvl1pPr marL="0" indent="0">
              <a:buNone/>
              <a:defRPr sz="1333"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vieta</a:t>
            </a:r>
            <a:endParaRPr lang="en-US"/>
          </a:p>
        </p:txBody>
      </p:sp>
      <p:sp>
        <p:nvSpPr>
          <p:cNvPr id="10" name="Text Placeholder 19"/>
          <p:cNvSpPr>
            <a:spLocks noGrp="1"/>
          </p:cNvSpPr>
          <p:nvPr>
            <p:ph type="body" sz="quarter" idx="12" hasCustomPrompt="1"/>
          </p:nvPr>
        </p:nvSpPr>
        <p:spPr>
          <a:xfrm>
            <a:off x="6502400" y="6324600"/>
            <a:ext cx="4876800" cy="304800"/>
          </a:xfrm>
        </p:spPr>
        <p:txBody>
          <a:bodyPr>
            <a:normAutofit/>
          </a:bodyPr>
          <a:lstStyle>
            <a:lvl1pPr marL="0" indent="0" algn="r">
              <a:buNone/>
              <a:defRPr sz="1333" baseline="0">
                <a:solidFill>
                  <a:srgbClr val="4A773C"/>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endParaRPr lang="en-US"/>
          </a:p>
        </p:txBody>
      </p:sp>
      <p:sp>
        <p:nvSpPr>
          <p:cNvPr id="6"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FD3818A1-E556-4069-ABB1-CF8FCEB3A273}" type="slidenum">
              <a:rPr lang="en-US" altLang="en-US"/>
              <a:pPr>
                <a:defRPr/>
              </a:pPr>
              <a:t>‹#›</a:t>
            </a:fld>
            <a:endParaRPr lang="en-US" altLang="en-US"/>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819" y="0"/>
            <a:ext cx="1754839" cy="1958400"/>
          </a:xfrm>
          <a:prstGeom prst="rect">
            <a:avLst/>
          </a:prstGeom>
        </p:spPr>
      </p:pic>
      <p:sp>
        <p:nvSpPr>
          <p:cNvPr id="16" name="Title 1"/>
          <p:cNvSpPr>
            <a:spLocks noGrp="1"/>
          </p:cNvSpPr>
          <p:nvPr>
            <p:ph type="title" hasCustomPrompt="1"/>
          </p:nvPr>
        </p:nvSpPr>
        <p:spPr>
          <a:xfrm>
            <a:off x="3454400" y="381000"/>
            <a:ext cx="5181600" cy="1036643"/>
          </a:xfrm>
        </p:spPr>
        <p:txBody>
          <a:bodyPr anchor="t">
            <a:normAutofit/>
          </a:bodyPr>
          <a:lstStyle>
            <a:lvl1pPr algn="l">
              <a:defRPr sz="3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lv-LV"/>
              <a:t>Virsraksts</a:t>
            </a:r>
            <a:endParaRPr lang="en-US"/>
          </a:p>
        </p:txBody>
      </p:sp>
      <p:sp>
        <p:nvSpPr>
          <p:cNvPr id="17" name="Content Placeholder 2"/>
          <p:cNvSpPr>
            <a:spLocks noGrp="1"/>
          </p:cNvSpPr>
          <p:nvPr>
            <p:ph idx="1" hasCustomPrompt="1"/>
          </p:nvPr>
        </p:nvSpPr>
        <p:spPr>
          <a:xfrm>
            <a:off x="3454400" y="1752604"/>
            <a:ext cx="5181600" cy="4373573"/>
          </a:xfrm>
        </p:spPr>
        <p:txBody>
          <a:bodyPr>
            <a:normAutofit/>
          </a:bodyPr>
          <a:lstStyle>
            <a:lvl1pPr marL="457189" indent="-457189">
              <a:buClr>
                <a:schemeClr val="bg1"/>
              </a:buClr>
              <a:buFont typeface="Arial" panose="020B0604020202020204" pitchFamily="34" charset="0"/>
              <a:buChar char="•"/>
              <a:defRPr sz="2667">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990575" indent="-380990">
              <a:buFont typeface="Arial" panose="020B0604020202020204" pitchFamily="34" charset="0"/>
              <a:buChar char="•"/>
              <a:defRPr sz="2000">
                <a:solidFill>
                  <a:schemeClr val="bg1"/>
                </a:solidFill>
                <a:latin typeface="Times New Roman" panose="02020603050405020304" pitchFamily="18" charset="0"/>
                <a:cs typeface="Times New Roman" panose="02020603050405020304" pitchFamily="18" charset="0"/>
              </a:defRPr>
            </a:lvl2pPr>
            <a:lvl3pPr>
              <a:defRPr sz="2000">
                <a:solidFill>
                  <a:schemeClr val="bg1"/>
                </a:solidFill>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lv-LV"/>
              <a:t>Teksts</a:t>
            </a:r>
          </a:p>
          <a:p>
            <a:pPr lvl="1"/>
            <a:r>
              <a:rPr lang="lv-LV"/>
              <a:t>Teksts</a:t>
            </a:r>
          </a:p>
          <a:p>
            <a:pPr lvl="2"/>
            <a:r>
              <a:rPr lang="lv-LV"/>
              <a:t>Teksts</a:t>
            </a:r>
          </a:p>
        </p:txBody>
      </p:sp>
    </p:spTree>
    <p:extLst>
      <p:ext uri="{BB962C8B-B14F-4D97-AF65-F5344CB8AC3E}">
        <p14:creationId xmlns:p14="http://schemas.microsoft.com/office/powerpoint/2010/main" val="915052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15"/>
          <p:cNvSpPr>
            <a:spLocks noGrp="1"/>
          </p:cNvSpPr>
          <p:nvPr>
            <p:ph type="body" sz="quarter" idx="10" hasCustomPrompt="1"/>
          </p:nvPr>
        </p:nvSpPr>
        <p:spPr>
          <a:xfrm>
            <a:off x="3454400" y="6324600"/>
            <a:ext cx="2641600" cy="304800"/>
          </a:xfrm>
        </p:spPr>
        <p:txBody>
          <a:bodyPr>
            <a:normAutofit/>
          </a:bodyPr>
          <a:lstStyle>
            <a:lvl1pPr marL="0" indent="0">
              <a:buNone/>
              <a:defRPr sz="1333" baseline="0">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vieta</a:t>
            </a:r>
            <a:endParaRPr lang="en-US"/>
          </a:p>
        </p:txBody>
      </p:sp>
      <p:sp>
        <p:nvSpPr>
          <p:cNvPr id="10" name="Text Placeholder 19"/>
          <p:cNvSpPr>
            <a:spLocks noGrp="1"/>
          </p:cNvSpPr>
          <p:nvPr>
            <p:ph type="body" sz="quarter" idx="12" hasCustomPrompt="1"/>
          </p:nvPr>
        </p:nvSpPr>
        <p:spPr>
          <a:xfrm>
            <a:off x="6502400" y="6324600"/>
            <a:ext cx="4876800" cy="304800"/>
          </a:xfrm>
        </p:spPr>
        <p:txBody>
          <a:bodyPr>
            <a:noAutofit/>
          </a:bodyPr>
          <a:lstStyle>
            <a:lvl1pPr marL="0" indent="0" algn="r">
              <a:buNone/>
              <a:defRPr sz="1333" baseline="0">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endParaRPr lang="en-US"/>
          </a:p>
        </p:txBody>
      </p:sp>
      <p:sp>
        <p:nvSpPr>
          <p:cNvPr id="6"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FD3818A1-E556-4069-ABB1-CF8FCEB3A273}" type="slidenum">
              <a:rPr lang="en-US" altLang="en-US"/>
              <a:pPr>
                <a:defRPr/>
              </a:pPr>
              <a:t>‹#›</a:t>
            </a:fld>
            <a:endParaRPr lang="en-US" altLang="en-US"/>
          </a:p>
        </p:txBody>
      </p:sp>
      <p:sp>
        <p:nvSpPr>
          <p:cNvPr id="7" name="Title 1"/>
          <p:cNvSpPr>
            <a:spLocks noGrp="1"/>
          </p:cNvSpPr>
          <p:nvPr>
            <p:ph type="title" hasCustomPrompt="1"/>
          </p:nvPr>
        </p:nvSpPr>
        <p:spPr>
          <a:xfrm>
            <a:off x="3454400" y="381001"/>
            <a:ext cx="8128000" cy="1066799"/>
          </a:xfrm>
        </p:spPr>
        <p:txBody>
          <a:bodyPr anchor="t">
            <a:normAutofit/>
          </a:bodyPr>
          <a:lstStyle>
            <a:lvl1pPr algn="l">
              <a:defRPr sz="3200" b="1">
                <a:latin typeface="Verdana" panose="020B0604030504040204" pitchFamily="34" charset="0"/>
                <a:ea typeface="Verdana" panose="020B0604030504040204" pitchFamily="34" charset="0"/>
                <a:cs typeface="Verdana" panose="020B0604030504040204" pitchFamily="34" charset="0"/>
              </a:defRPr>
            </a:lvl1pPr>
          </a:lstStyle>
          <a:p>
            <a:r>
              <a:rPr lang="lv-LV"/>
              <a:t>Virsraksts</a:t>
            </a: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819" y="0"/>
            <a:ext cx="1754839" cy="1958400"/>
          </a:xfrm>
          <a:prstGeom prst="rect">
            <a:avLst/>
          </a:prstGeom>
        </p:spPr>
      </p:pic>
    </p:spTree>
    <p:extLst>
      <p:ext uri="{BB962C8B-B14F-4D97-AF65-F5344CB8AC3E}">
        <p14:creationId xmlns:p14="http://schemas.microsoft.com/office/powerpoint/2010/main" val="1552925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15"/>
          <p:cNvSpPr>
            <a:spLocks noGrp="1"/>
          </p:cNvSpPr>
          <p:nvPr>
            <p:ph type="body" sz="quarter" idx="10" hasCustomPrompt="1"/>
          </p:nvPr>
        </p:nvSpPr>
        <p:spPr>
          <a:xfrm>
            <a:off x="3454400" y="6324600"/>
            <a:ext cx="2641600" cy="304800"/>
          </a:xfrm>
        </p:spPr>
        <p:txBody>
          <a:bodyPr>
            <a:normAutofit/>
          </a:bodyPr>
          <a:lstStyle>
            <a:lvl1pPr marL="0" indent="0">
              <a:buNone/>
              <a:defRPr sz="1333"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vieta</a:t>
            </a:r>
            <a:endParaRPr lang="en-US"/>
          </a:p>
        </p:txBody>
      </p:sp>
      <p:sp>
        <p:nvSpPr>
          <p:cNvPr id="10" name="Text Placeholder 19"/>
          <p:cNvSpPr>
            <a:spLocks noGrp="1"/>
          </p:cNvSpPr>
          <p:nvPr>
            <p:ph type="body" sz="quarter" idx="12" hasCustomPrompt="1"/>
          </p:nvPr>
        </p:nvSpPr>
        <p:spPr>
          <a:xfrm>
            <a:off x="6502400" y="6324600"/>
            <a:ext cx="4876800" cy="304800"/>
          </a:xfrm>
        </p:spPr>
        <p:txBody>
          <a:bodyPr>
            <a:noAutofit/>
          </a:bodyPr>
          <a:lstStyle>
            <a:lvl1pPr marL="0" indent="0" algn="r">
              <a:buNone/>
              <a:defRPr sz="1333"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endParaRPr lang="en-US"/>
          </a:p>
        </p:txBody>
      </p:sp>
      <p:sp>
        <p:nvSpPr>
          <p:cNvPr id="6"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FD3818A1-E556-4069-ABB1-CF8FCEB3A273}" type="slidenum">
              <a:rPr lang="en-US" altLang="en-US"/>
              <a:pPr>
                <a:defRPr/>
              </a:pPr>
              <a:t>‹#›</a:t>
            </a:fld>
            <a:endParaRPr lang="en-US" alt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819" y="0"/>
            <a:ext cx="1754839" cy="1958400"/>
          </a:xfrm>
          <a:prstGeom prst="rect">
            <a:avLst/>
          </a:prstGeom>
        </p:spPr>
      </p:pic>
    </p:spTree>
    <p:extLst>
      <p:ext uri="{BB962C8B-B14F-4D97-AF65-F5344CB8AC3E}">
        <p14:creationId xmlns:p14="http://schemas.microsoft.com/office/powerpoint/2010/main" val="280702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4A7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40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15"/>
          <p:cNvSpPr>
            <a:spLocks noGrp="1"/>
          </p:cNvSpPr>
          <p:nvPr>
            <p:ph type="body" sz="quarter" idx="10" hasCustomPrompt="1"/>
          </p:nvPr>
        </p:nvSpPr>
        <p:spPr>
          <a:xfrm>
            <a:off x="3454400" y="6324600"/>
            <a:ext cx="2641600" cy="304800"/>
          </a:xfrm>
        </p:spPr>
        <p:txBody>
          <a:bodyPr>
            <a:noAutofit/>
          </a:bodyPr>
          <a:lstStyle>
            <a:lvl1pPr marL="0" indent="0">
              <a:buNone/>
              <a:defRPr sz="1333"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vieta</a:t>
            </a:r>
            <a:endParaRPr lang="en-US"/>
          </a:p>
        </p:txBody>
      </p:sp>
      <p:sp>
        <p:nvSpPr>
          <p:cNvPr id="10" name="Text Placeholder 19"/>
          <p:cNvSpPr>
            <a:spLocks noGrp="1"/>
          </p:cNvSpPr>
          <p:nvPr>
            <p:ph type="body" sz="quarter" idx="12" hasCustomPrompt="1"/>
          </p:nvPr>
        </p:nvSpPr>
        <p:spPr>
          <a:xfrm>
            <a:off x="6502400" y="6324600"/>
            <a:ext cx="4876800" cy="304800"/>
          </a:xfrm>
        </p:spPr>
        <p:txBody>
          <a:bodyPr>
            <a:normAutofit/>
          </a:bodyPr>
          <a:lstStyle>
            <a:lvl1pPr marL="0" indent="0" algn="r">
              <a:buNone/>
              <a:defRPr sz="1333" baseline="0">
                <a:solidFill>
                  <a:srgbClr val="4A773C"/>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endParaRPr lang="en-US"/>
          </a:p>
        </p:txBody>
      </p:sp>
      <p:sp>
        <p:nvSpPr>
          <p:cNvPr id="6"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FD3818A1-E556-4069-ABB1-CF8FCEB3A273}" type="slidenum">
              <a:rPr lang="en-US" altLang="en-US"/>
              <a:pPr>
                <a:defRPr/>
              </a:pPr>
              <a:t>‹#›</a:t>
            </a:fld>
            <a:endParaRPr lang="en-US" alt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819" y="0"/>
            <a:ext cx="1754839" cy="1958400"/>
          </a:xfrm>
          <a:prstGeom prst="rect">
            <a:avLst/>
          </a:prstGeom>
        </p:spPr>
      </p:pic>
      <p:sp>
        <p:nvSpPr>
          <p:cNvPr id="15" name="Title 1"/>
          <p:cNvSpPr>
            <a:spLocks noGrp="1"/>
          </p:cNvSpPr>
          <p:nvPr>
            <p:ph type="title" hasCustomPrompt="1"/>
          </p:nvPr>
        </p:nvSpPr>
        <p:spPr>
          <a:xfrm>
            <a:off x="3454400" y="381000"/>
            <a:ext cx="5181600" cy="1036643"/>
          </a:xfrm>
        </p:spPr>
        <p:txBody>
          <a:bodyPr anchor="t">
            <a:normAutofit/>
          </a:bodyPr>
          <a:lstStyle>
            <a:lvl1pPr algn="l">
              <a:defRPr sz="3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lv-LV"/>
              <a:t>Virsraksts</a:t>
            </a:r>
            <a:endParaRPr lang="en-US"/>
          </a:p>
        </p:txBody>
      </p:sp>
      <p:sp>
        <p:nvSpPr>
          <p:cNvPr id="16" name="Content Placeholder 2"/>
          <p:cNvSpPr>
            <a:spLocks noGrp="1"/>
          </p:cNvSpPr>
          <p:nvPr>
            <p:ph idx="1" hasCustomPrompt="1"/>
          </p:nvPr>
        </p:nvSpPr>
        <p:spPr>
          <a:xfrm>
            <a:off x="3454400" y="1752604"/>
            <a:ext cx="5181600" cy="4373573"/>
          </a:xfrm>
        </p:spPr>
        <p:txBody>
          <a:bodyPr>
            <a:normAutofit/>
          </a:bodyPr>
          <a:lstStyle>
            <a:lvl1pPr marL="457189" indent="-457189">
              <a:buClr>
                <a:schemeClr val="bg1"/>
              </a:buClr>
              <a:buFont typeface="Arial" panose="020B0604020202020204" pitchFamily="34" charset="0"/>
              <a:buChar char="•"/>
              <a:defRPr sz="2667">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990575" indent="-380990">
              <a:buFont typeface="Arial" panose="020B0604020202020204" pitchFamily="34" charset="0"/>
              <a:buChar char="•"/>
              <a:defRPr sz="2000">
                <a:solidFill>
                  <a:schemeClr val="bg1"/>
                </a:solidFill>
                <a:latin typeface="Times New Roman" panose="02020603050405020304" pitchFamily="18" charset="0"/>
                <a:cs typeface="Times New Roman" panose="02020603050405020304" pitchFamily="18" charset="0"/>
              </a:defRPr>
            </a:lvl2pPr>
            <a:lvl3pPr>
              <a:defRPr sz="2000">
                <a:solidFill>
                  <a:schemeClr val="bg1"/>
                </a:solidFill>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lv-LV"/>
              <a:t>Teksts</a:t>
            </a:r>
          </a:p>
          <a:p>
            <a:pPr lvl="1"/>
            <a:r>
              <a:rPr lang="lv-LV"/>
              <a:t>Teksts</a:t>
            </a:r>
          </a:p>
          <a:p>
            <a:pPr lvl="2"/>
            <a:r>
              <a:rPr lang="lv-LV"/>
              <a:t>Teksts</a:t>
            </a:r>
          </a:p>
        </p:txBody>
      </p:sp>
    </p:spTree>
    <p:extLst>
      <p:ext uri="{BB962C8B-B14F-4D97-AF65-F5344CB8AC3E}">
        <p14:creationId xmlns:p14="http://schemas.microsoft.com/office/powerpoint/2010/main" val="3920273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621463"/>
            <a:ext cx="1219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1"/>
            <a:ext cx="10363200" cy="1036639"/>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18" name="Text Placeholder 17"/>
          <p:cNvSpPr>
            <a:spLocks noGrp="1"/>
          </p:cNvSpPr>
          <p:nvPr>
            <p:ph type="body" sz="quarter" idx="10" hasCustomPrompt="1"/>
          </p:nvPr>
        </p:nvSpPr>
        <p:spPr>
          <a:xfrm>
            <a:off x="914400" y="4724400"/>
            <a:ext cx="10363200" cy="914400"/>
          </a:xfrm>
        </p:spPr>
        <p:txBody>
          <a:bodyPr>
            <a:normAutofit/>
          </a:bodyPr>
          <a:lstStyle>
            <a:lvl1pPr marL="0" indent="0" algn="ctr">
              <a:buNone/>
              <a:defRPr sz="1867" baseline="0">
                <a:latin typeface="Verdana" panose="020B0604030504040204" pitchFamily="34" charset="0"/>
                <a:ea typeface="Verdana" panose="020B0604030504040204" pitchFamily="34" charset="0"/>
                <a:cs typeface="Verdana" panose="020B0604030504040204" pitchFamily="34" charset="0"/>
              </a:defRPr>
            </a:lvl1pPr>
          </a:lstStyle>
          <a:p>
            <a:pPr lvl="0"/>
            <a:r>
              <a:rPr lang="lv-LV"/>
              <a:t>Vārds, uzvārds, ieņemamais amats, kontaktinformācija</a:t>
            </a:r>
            <a:endParaRPr lang="en-US"/>
          </a:p>
        </p:txBody>
      </p:sp>
      <p:sp>
        <p:nvSpPr>
          <p:cNvPr id="20" name="Text Placeholder 19"/>
          <p:cNvSpPr>
            <a:spLocks noGrp="1"/>
          </p:cNvSpPr>
          <p:nvPr>
            <p:ph type="body" sz="quarter" idx="11" hasCustomPrompt="1"/>
          </p:nvPr>
        </p:nvSpPr>
        <p:spPr>
          <a:xfrm>
            <a:off x="914400" y="5761037"/>
            <a:ext cx="10363200" cy="639763"/>
          </a:xfrm>
        </p:spPr>
        <p:txBody>
          <a:bodyPr>
            <a:normAutofit/>
          </a:bodyPr>
          <a:lstStyle>
            <a:lvl1pPr marL="0" indent="0" algn="ctr">
              <a:buNone/>
              <a:defRPr sz="1867" baseline="0">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vieta</a:t>
            </a:r>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4064" y="0"/>
            <a:ext cx="3483872" cy="3888000"/>
          </a:xfrm>
          <a:prstGeom prst="rect">
            <a:avLst/>
          </a:prstGeom>
        </p:spPr>
      </p:pic>
    </p:spTree>
    <p:extLst>
      <p:ext uri="{BB962C8B-B14F-4D97-AF65-F5344CB8AC3E}">
        <p14:creationId xmlns:p14="http://schemas.microsoft.com/office/powerpoint/2010/main" val="3080452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819" y="1"/>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3"/>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0"/>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fld id="{6C3A2325-B324-4890-AD23-5214809AF022}" type="slidenum">
              <a:rPr lang="en-US" altLang="lv-LV"/>
              <a:pPr/>
              <a:t>‹#›</a:t>
            </a:fld>
            <a:endParaRPr lang="en-US" altLang="lv-LV"/>
          </a:p>
        </p:txBody>
      </p:sp>
    </p:spTree>
    <p:extLst>
      <p:ext uri="{BB962C8B-B14F-4D97-AF65-F5344CB8AC3E}">
        <p14:creationId xmlns:p14="http://schemas.microsoft.com/office/powerpoint/2010/main" val="3128387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60105F5-A37D-4AE9-97A8-CBD962EFCFE0}"/>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BAFFC570-C80E-4A21-8FFC-2C8A58D34334}"/>
              </a:ext>
            </a:extLst>
          </p:cNvPr>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E313F613-EEA0-45E1-8E2F-D728B78821DC}"/>
              </a:ext>
            </a:extLst>
          </p:cNvPr>
          <p:cNvSpPr>
            <a:spLocks noGrp="1"/>
          </p:cNvSpPr>
          <p:nvPr>
            <p:ph type="dt" sz="half" idx="10"/>
          </p:nvPr>
        </p:nvSpPr>
        <p:spPr/>
        <p:txBody>
          <a:bodyPr/>
          <a:lstStyle/>
          <a:p>
            <a:fld id="{DADD6791-D40C-4B01-B4AB-BB59DAD4CFE5}" type="datetime1">
              <a:rPr lang="en-US" smtClean="0"/>
              <a:t>9/3/2021</a:t>
            </a:fld>
            <a:endParaRPr lang="lv-LV"/>
          </a:p>
        </p:txBody>
      </p:sp>
      <p:sp>
        <p:nvSpPr>
          <p:cNvPr id="5" name="Kājenes vietturis 4">
            <a:extLst>
              <a:ext uri="{FF2B5EF4-FFF2-40B4-BE49-F238E27FC236}">
                <a16:creationId xmlns:a16="http://schemas.microsoft.com/office/drawing/2014/main" id="{03F23D8B-A7FC-4AA3-9B4C-F2EEB19C3DA7}"/>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752230A9-9018-455D-9663-8C1D46E04A92}"/>
              </a:ext>
            </a:extLst>
          </p:cNvPr>
          <p:cNvSpPr>
            <a:spLocks noGrp="1"/>
          </p:cNvSpPr>
          <p:nvPr>
            <p:ph type="sldNum" sz="quarter" idx="12"/>
          </p:nvPr>
        </p:nvSpPr>
        <p:spPr/>
        <p:txBody>
          <a:bodyPr/>
          <a:lstStyle/>
          <a:p>
            <a:fld id="{D3A06492-1592-422C-9D13-101A8BD3A2C7}" type="slidenum">
              <a:rPr lang="lv-LV" smtClean="0"/>
              <a:t>‹#›</a:t>
            </a:fld>
            <a:endParaRPr lang="lv-LV"/>
          </a:p>
        </p:txBody>
      </p:sp>
    </p:spTree>
    <p:extLst>
      <p:ext uri="{BB962C8B-B14F-4D97-AF65-F5344CB8AC3E}">
        <p14:creationId xmlns:p14="http://schemas.microsoft.com/office/powerpoint/2010/main" val="1440587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621463"/>
            <a:ext cx="1219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819" y="0"/>
            <a:ext cx="1754839" cy="195840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747399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E9D6BB-2C7D-490A-82E6-9DF948EC94D5}" type="datetime1">
              <a:rPr lang="en-US" smtClean="0"/>
              <a:t>9/3/2021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21222CA-D546-4B97-9092-85F4122C190B}" type="slidenum">
              <a:rPr lang="lv-LV" smtClean="0"/>
              <a:t>‹#›</a:t>
            </a:fld>
            <a:endParaRPr lang="lv-LV"/>
          </a:p>
        </p:txBody>
      </p:sp>
    </p:spTree>
    <p:extLst>
      <p:ext uri="{BB962C8B-B14F-4D97-AF65-F5344CB8AC3E}">
        <p14:creationId xmlns:p14="http://schemas.microsoft.com/office/powerpoint/2010/main" val="2561591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889360E9-D6B1-4223-9BE1-6205415119E6}" type="datetime1">
              <a:rPr lang="en-US" smtClean="0"/>
              <a:t>9/3/2021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D21222CA-D546-4B97-9092-85F4122C190B}" type="slidenum">
              <a:rPr lang="lv-LV" smtClean="0"/>
              <a:t>‹#›</a:t>
            </a:fld>
            <a:endParaRPr lang="lv-LV"/>
          </a:p>
        </p:txBody>
      </p:sp>
    </p:spTree>
    <p:extLst>
      <p:ext uri="{BB962C8B-B14F-4D97-AF65-F5344CB8AC3E}">
        <p14:creationId xmlns:p14="http://schemas.microsoft.com/office/powerpoint/2010/main" val="2370026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6060B9AF-1F75-4DBE-9876-4588B14518C6}" type="datetime1">
              <a:rPr lang="en-US" smtClean="0"/>
              <a:t>9/3/2021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D21222CA-D546-4B97-9092-85F4122C190B}" type="slidenum">
              <a:rPr lang="lv-LV" smtClean="0"/>
              <a:t>‹#›</a:t>
            </a:fld>
            <a:endParaRPr lang="lv-LV"/>
          </a:p>
        </p:txBody>
      </p:sp>
    </p:spTree>
    <p:extLst>
      <p:ext uri="{BB962C8B-B14F-4D97-AF65-F5344CB8AC3E}">
        <p14:creationId xmlns:p14="http://schemas.microsoft.com/office/powerpoint/2010/main" val="2624505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Logo Shape Red">
  <p:cSld name="Title Slide Logo Shape Red">
    <p:spTree>
      <p:nvGrpSpPr>
        <p:cNvPr id="1" name="Shape 93"/>
        <p:cNvGrpSpPr/>
        <p:nvPr/>
      </p:nvGrpSpPr>
      <p:grpSpPr>
        <a:xfrm>
          <a:off x="0" y="0"/>
          <a:ext cx="0" cy="0"/>
          <a:chOff x="0" y="0"/>
          <a:chExt cx="0" cy="0"/>
        </a:xfrm>
      </p:grpSpPr>
      <p:grpSp>
        <p:nvGrpSpPr>
          <p:cNvPr id="94" name="Google Shape;94;p14"/>
          <p:cNvGrpSpPr/>
          <p:nvPr/>
        </p:nvGrpSpPr>
        <p:grpSpPr>
          <a:xfrm>
            <a:off x="1" y="2"/>
            <a:ext cx="8168217" cy="6858000"/>
            <a:chOff x="1" y="3"/>
            <a:chExt cx="6126163" cy="6858000"/>
          </a:xfrm>
        </p:grpSpPr>
        <p:sp>
          <p:nvSpPr>
            <p:cNvPr id="95" name="Google Shape;95;p14"/>
            <p:cNvSpPr/>
            <p:nvPr/>
          </p:nvSpPr>
          <p:spPr>
            <a:xfrm>
              <a:off x="1" y="3"/>
              <a:ext cx="6126163" cy="6858000"/>
            </a:xfrm>
            <a:custGeom>
              <a:avLst/>
              <a:gdLst/>
              <a:ahLst/>
              <a:cxnLst/>
              <a:rect l="l" t="t" r="r" b="b"/>
              <a:pathLst>
                <a:path w="6126163" h="6858000" extrusionOk="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E030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6" name="Google Shape;96;p14"/>
            <p:cNvPicPr preferRelativeResize="0"/>
            <p:nvPr/>
          </p:nvPicPr>
          <p:blipFill rotWithShape="1">
            <a:blip r:embed="rId2">
              <a:alphaModFix/>
            </a:blip>
            <a:srcRect/>
            <a:stretch/>
          </p:blipFill>
          <p:spPr>
            <a:xfrm>
              <a:off x="201168" y="5330955"/>
              <a:ext cx="1636776" cy="1351184"/>
            </a:xfrm>
            <a:prstGeom prst="rect">
              <a:avLst/>
            </a:prstGeom>
            <a:noFill/>
            <a:ln>
              <a:noFill/>
            </a:ln>
          </p:spPr>
        </p:pic>
      </p:grpSp>
      <p:sp>
        <p:nvSpPr>
          <p:cNvPr id="97" name="Google Shape;97;p14"/>
          <p:cNvSpPr txBox="1">
            <a:spLocks noGrp="1"/>
          </p:cNvSpPr>
          <p:nvPr>
            <p:ph type="ctrTitle"/>
          </p:nvPr>
        </p:nvSpPr>
        <p:spPr>
          <a:xfrm>
            <a:off x="609600" y="2103438"/>
            <a:ext cx="6035041" cy="1828482"/>
          </a:xfrm>
          <a:prstGeom prst="rect">
            <a:avLst/>
          </a:prstGeom>
          <a:noFill/>
          <a:ln>
            <a:noFill/>
          </a:ln>
        </p:spPr>
        <p:txBody>
          <a:bodyPr spcFirstLastPara="1" wrap="square" lIns="0" tIns="0" rIns="0" bIns="0" anchor="b" anchorCtr="0"/>
          <a:lstStyle>
            <a:lvl1pPr marR="0" lvl="0" algn="l" rtl="0">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14"/>
          <p:cNvSpPr txBox="1">
            <a:spLocks noGrp="1"/>
          </p:cNvSpPr>
          <p:nvPr>
            <p:ph type="subTitle" idx="1"/>
          </p:nvPr>
        </p:nvSpPr>
        <p:spPr>
          <a:xfrm>
            <a:off x="609600" y="4160520"/>
            <a:ext cx="6035040" cy="59436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259075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Quote 1 Image Full">
  <p:cSld name="Quote 1 Image Full">
    <p:bg>
      <p:bgPr>
        <a:solidFill>
          <a:srgbClr val="DEDEDE"/>
        </a:solidFill>
        <a:effectLst/>
      </p:bgPr>
    </p:bg>
    <p:spTree>
      <p:nvGrpSpPr>
        <p:cNvPr id="1" name="Shape 130"/>
        <p:cNvGrpSpPr/>
        <p:nvPr/>
      </p:nvGrpSpPr>
      <p:grpSpPr>
        <a:xfrm>
          <a:off x="0" y="0"/>
          <a:ext cx="0" cy="0"/>
          <a:chOff x="0" y="0"/>
          <a:chExt cx="0" cy="0"/>
        </a:xfrm>
      </p:grpSpPr>
      <p:sp>
        <p:nvSpPr>
          <p:cNvPr id="131" name="Google Shape;131;p24"/>
          <p:cNvSpPr txBox="1">
            <a:spLocks noGrp="1"/>
          </p:cNvSpPr>
          <p:nvPr>
            <p:ph type="body" idx="1"/>
          </p:nvPr>
        </p:nvSpPr>
        <p:spPr>
          <a:xfrm>
            <a:off x="0" y="1143000"/>
            <a:ext cx="4876800" cy="4572000"/>
          </a:xfrm>
          <a:prstGeom prst="rect">
            <a:avLst/>
          </a:prstGeom>
          <a:solidFill>
            <a:srgbClr val="E0301E"/>
          </a:solidFill>
          <a:ln>
            <a:noFill/>
          </a:ln>
        </p:spPr>
        <p:txBody>
          <a:bodyPr spcFirstLastPara="1" wrap="square" lIns="457200" tIns="1234425" rIns="228600" bIns="228600" anchor="t" anchorCtr="0"/>
          <a:lstStyle>
            <a:lvl1pPr marL="457200" marR="0" lvl="0" indent="-228600" algn="l" rtl="0">
              <a:lnSpc>
                <a:spcPct val="90000"/>
              </a:lnSpc>
              <a:spcBef>
                <a:spcPts val="0"/>
              </a:spcBef>
              <a:spcAft>
                <a:spcPts val="0"/>
              </a:spcAft>
              <a:buClr>
                <a:schemeClr val="lt1"/>
              </a:buClr>
              <a:buSzPts val="2400"/>
              <a:buFont typeface="Arial"/>
              <a:buNone/>
              <a:defRPr sz="24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18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132" name="Google Shape;132;p24"/>
          <p:cNvSpPr txBox="1">
            <a:spLocks noGrp="1"/>
          </p:cNvSpPr>
          <p:nvPr>
            <p:ph type="sldNum" idx="12"/>
          </p:nvPr>
        </p:nvSpPr>
        <p:spPr>
          <a:xfrm>
            <a:off x="8168218" y="6492240"/>
            <a:ext cx="3414183"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00">
                <a:solidFill>
                  <a:schemeClr val="lt1"/>
                </a:solidFill>
                <a:latin typeface="Arial"/>
                <a:ea typeface="Arial"/>
                <a:cs typeface="Arial"/>
                <a:sym typeface="Arial"/>
              </a:defRPr>
            </a:lvl1pPr>
            <a:lvl2pPr marL="0" marR="0" lvl="1" indent="0" algn="r" rtl="0">
              <a:spcBef>
                <a:spcPts val="0"/>
              </a:spcBef>
              <a:buNone/>
              <a:defRPr sz="700">
                <a:solidFill>
                  <a:schemeClr val="lt1"/>
                </a:solidFill>
                <a:latin typeface="Arial"/>
                <a:ea typeface="Arial"/>
                <a:cs typeface="Arial"/>
                <a:sym typeface="Arial"/>
              </a:defRPr>
            </a:lvl2pPr>
            <a:lvl3pPr marL="0" marR="0" lvl="2" indent="0" algn="r" rtl="0">
              <a:spcBef>
                <a:spcPts val="0"/>
              </a:spcBef>
              <a:buNone/>
              <a:defRPr sz="700">
                <a:solidFill>
                  <a:schemeClr val="lt1"/>
                </a:solidFill>
                <a:latin typeface="Arial"/>
                <a:ea typeface="Arial"/>
                <a:cs typeface="Arial"/>
                <a:sym typeface="Arial"/>
              </a:defRPr>
            </a:lvl3pPr>
            <a:lvl4pPr marL="0" marR="0" lvl="3" indent="0" algn="r" rtl="0">
              <a:spcBef>
                <a:spcPts val="0"/>
              </a:spcBef>
              <a:buNone/>
              <a:defRPr sz="700">
                <a:solidFill>
                  <a:schemeClr val="lt1"/>
                </a:solidFill>
                <a:latin typeface="Arial"/>
                <a:ea typeface="Arial"/>
                <a:cs typeface="Arial"/>
                <a:sym typeface="Arial"/>
              </a:defRPr>
            </a:lvl4pPr>
            <a:lvl5pPr marL="0" marR="0" lvl="4" indent="0" algn="r" rtl="0">
              <a:spcBef>
                <a:spcPts val="0"/>
              </a:spcBef>
              <a:buNone/>
              <a:defRPr sz="700">
                <a:solidFill>
                  <a:schemeClr val="lt1"/>
                </a:solidFill>
                <a:latin typeface="Arial"/>
                <a:ea typeface="Arial"/>
                <a:cs typeface="Arial"/>
                <a:sym typeface="Arial"/>
              </a:defRPr>
            </a:lvl5pPr>
            <a:lvl6pPr marL="0" marR="0" lvl="5" indent="0" algn="r" rtl="0">
              <a:spcBef>
                <a:spcPts val="0"/>
              </a:spcBef>
              <a:buNone/>
              <a:defRPr sz="700">
                <a:solidFill>
                  <a:schemeClr val="lt1"/>
                </a:solidFill>
                <a:latin typeface="Arial"/>
                <a:ea typeface="Arial"/>
                <a:cs typeface="Arial"/>
                <a:sym typeface="Arial"/>
              </a:defRPr>
            </a:lvl6pPr>
            <a:lvl7pPr marL="0" marR="0" lvl="6" indent="0" algn="r" rtl="0">
              <a:spcBef>
                <a:spcPts val="0"/>
              </a:spcBef>
              <a:buNone/>
              <a:defRPr sz="700">
                <a:solidFill>
                  <a:schemeClr val="lt1"/>
                </a:solidFill>
                <a:latin typeface="Arial"/>
                <a:ea typeface="Arial"/>
                <a:cs typeface="Arial"/>
                <a:sym typeface="Arial"/>
              </a:defRPr>
            </a:lvl7pPr>
            <a:lvl8pPr marL="0" marR="0" lvl="7" indent="0" algn="r" rtl="0">
              <a:spcBef>
                <a:spcPts val="0"/>
              </a:spcBef>
              <a:buNone/>
              <a:defRPr sz="700">
                <a:solidFill>
                  <a:schemeClr val="lt1"/>
                </a:solidFill>
                <a:latin typeface="Arial"/>
                <a:ea typeface="Arial"/>
                <a:cs typeface="Arial"/>
                <a:sym typeface="Arial"/>
              </a:defRPr>
            </a:lvl8pPr>
            <a:lvl9pPr marL="0" marR="0" lvl="8" indent="0" algn="r" rtl="0">
              <a:spcBef>
                <a:spcPts val="0"/>
              </a:spcBef>
              <a:buNone/>
              <a:defRPr sz="700">
                <a:solidFill>
                  <a:schemeClr val="lt1"/>
                </a:solidFill>
                <a:latin typeface="Arial"/>
                <a:ea typeface="Arial"/>
                <a:cs typeface="Arial"/>
                <a:sym typeface="Arial"/>
              </a:defRPr>
            </a:lvl9pPr>
          </a:lstStyle>
          <a:p>
            <a:fld id="{00000000-1234-1234-1234-123412341234}" type="slidenum">
              <a:rPr lang="en-GB" smtClean="0"/>
              <a:pPr/>
              <a:t>‹#›</a:t>
            </a:fld>
            <a:endParaRPr lang="en-GB"/>
          </a:p>
        </p:txBody>
      </p:sp>
      <p:sp>
        <p:nvSpPr>
          <p:cNvPr id="133" name="Google Shape;133;p24"/>
          <p:cNvSpPr/>
          <p:nvPr/>
        </p:nvSpPr>
        <p:spPr>
          <a:xfrm>
            <a:off x="609600" y="1533146"/>
            <a:ext cx="975360" cy="570292"/>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25819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178"/>
        <p:cNvGrpSpPr/>
        <p:nvPr/>
      </p:nvGrpSpPr>
      <p:grpSpPr>
        <a:xfrm>
          <a:off x="0" y="0"/>
          <a:ext cx="0" cy="0"/>
          <a:chOff x="0" y="0"/>
          <a:chExt cx="0" cy="0"/>
        </a:xfrm>
      </p:grpSpPr>
      <p:sp>
        <p:nvSpPr>
          <p:cNvPr id="179" name="Google Shape;179;p34"/>
          <p:cNvSpPr txBox="1">
            <a:spLocks noGrp="1"/>
          </p:cNvSpPr>
          <p:nvPr>
            <p:ph type="body" idx="1"/>
          </p:nvPr>
        </p:nvSpPr>
        <p:spPr>
          <a:xfrm>
            <a:off x="609600" y="2103438"/>
            <a:ext cx="3414184" cy="4068762"/>
          </a:xfrm>
          <a:prstGeom prst="rect">
            <a:avLst/>
          </a:prstGeom>
          <a:noFill/>
          <a:ln>
            <a:noFill/>
          </a:ln>
        </p:spPr>
        <p:txBody>
          <a:bodyPr spcFirstLastPara="1" wrap="square" lIns="0" tIns="0" rIns="0" bIns="0" anchor="t" anchorCtr="0"/>
          <a:lstStyle>
            <a:lvl1pPr marL="457200" marR="0" lvl="0"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80" name="Google Shape;180;p34"/>
          <p:cNvSpPr txBox="1">
            <a:spLocks noGrp="1"/>
          </p:cNvSpPr>
          <p:nvPr>
            <p:ph type="sldNum" idx="12"/>
          </p:nvPr>
        </p:nvSpPr>
        <p:spPr>
          <a:xfrm>
            <a:off x="8168218" y="6492240"/>
            <a:ext cx="3414183"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00">
                <a:solidFill>
                  <a:schemeClr val="dk1"/>
                </a:solidFill>
                <a:latin typeface="Arial"/>
                <a:ea typeface="Arial"/>
                <a:cs typeface="Arial"/>
                <a:sym typeface="Arial"/>
              </a:defRPr>
            </a:lvl1pPr>
            <a:lvl2pPr marL="0" marR="0" lvl="1" indent="0" algn="r" rtl="0">
              <a:spcBef>
                <a:spcPts val="0"/>
              </a:spcBef>
              <a:buNone/>
              <a:defRPr sz="700">
                <a:solidFill>
                  <a:schemeClr val="dk1"/>
                </a:solidFill>
                <a:latin typeface="Arial"/>
                <a:ea typeface="Arial"/>
                <a:cs typeface="Arial"/>
                <a:sym typeface="Arial"/>
              </a:defRPr>
            </a:lvl2pPr>
            <a:lvl3pPr marL="0" marR="0" lvl="2" indent="0" algn="r" rtl="0">
              <a:spcBef>
                <a:spcPts val="0"/>
              </a:spcBef>
              <a:buNone/>
              <a:defRPr sz="700">
                <a:solidFill>
                  <a:schemeClr val="dk1"/>
                </a:solidFill>
                <a:latin typeface="Arial"/>
                <a:ea typeface="Arial"/>
                <a:cs typeface="Arial"/>
                <a:sym typeface="Arial"/>
              </a:defRPr>
            </a:lvl3pPr>
            <a:lvl4pPr marL="0" marR="0" lvl="3" indent="0" algn="r" rtl="0">
              <a:spcBef>
                <a:spcPts val="0"/>
              </a:spcBef>
              <a:buNone/>
              <a:defRPr sz="700">
                <a:solidFill>
                  <a:schemeClr val="dk1"/>
                </a:solidFill>
                <a:latin typeface="Arial"/>
                <a:ea typeface="Arial"/>
                <a:cs typeface="Arial"/>
                <a:sym typeface="Arial"/>
              </a:defRPr>
            </a:lvl4pPr>
            <a:lvl5pPr marL="0" marR="0" lvl="4" indent="0" algn="r" rtl="0">
              <a:spcBef>
                <a:spcPts val="0"/>
              </a:spcBef>
              <a:buNone/>
              <a:defRPr sz="700">
                <a:solidFill>
                  <a:schemeClr val="dk1"/>
                </a:solidFill>
                <a:latin typeface="Arial"/>
                <a:ea typeface="Arial"/>
                <a:cs typeface="Arial"/>
                <a:sym typeface="Arial"/>
              </a:defRPr>
            </a:lvl5pPr>
            <a:lvl6pPr marL="0" marR="0" lvl="5" indent="0" algn="r" rtl="0">
              <a:spcBef>
                <a:spcPts val="0"/>
              </a:spcBef>
              <a:buNone/>
              <a:defRPr sz="700">
                <a:solidFill>
                  <a:schemeClr val="dk1"/>
                </a:solidFill>
                <a:latin typeface="Arial"/>
                <a:ea typeface="Arial"/>
                <a:cs typeface="Arial"/>
                <a:sym typeface="Arial"/>
              </a:defRPr>
            </a:lvl6pPr>
            <a:lvl7pPr marL="0" marR="0" lvl="6" indent="0" algn="r" rtl="0">
              <a:spcBef>
                <a:spcPts val="0"/>
              </a:spcBef>
              <a:buNone/>
              <a:defRPr sz="700">
                <a:solidFill>
                  <a:schemeClr val="dk1"/>
                </a:solidFill>
                <a:latin typeface="Arial"/>
                <a:ea typeface="Arial"/>
                <a:cs typeface="Arial"/>
                <a:sym typeface="Arial"/>
              </a:defRPr>
            </a:lvl7pPr>
            <a:lvl8pPr marL="0" marR="0" lvl="7" indent="0" algn="r" rtl="0">
              <a:spcBef>
                <a:spcPts val="0"/>
              </a:spcBef>
              <a:buNone/>
              <a:defRPr sz="700">
                <a:solidFill>
                  <a:schemeClr val="dk1"/>
                </a:solidFill>
                <a:latin typeface="Arial"/>
                <a:ea typeface="Arial"/>
                <a:cs typeface="Arial"/>
                <a:sym typeface="Arial"/>
              </a:defRPr>
            </a:lvl8pPr>
            <a:lvl9pPr marL="0" marR="0" lvl="8" indent="0" algn="r" rtl="0">
              <a:spcBef>
                <a:spcPts val="0"/>
              </a:spcBef>
              <a:buNone/>
              <a:defRPr sz="700">
                <a:solidFill>
                  <a:schemeClr val="dk1"/>
                </a:solidFill>
                <a:latin typeface="Arial"/>
                <a:ea typeface="Arial"/>
                <a:cs typeface="Arial"/>
                <a:sym typeface="Arial"/>
              </a:defRPr>
            </a:lvl9pPr>
          </a:lstStyle>
          <a:p>
            <a:fld id="{00000000-1234-1234-1234-123412341234}" type="slidenum">
              <a:rPr lang="en-GB" smtClean="0"/>
              <a:pPr/>
              <a:t>‹#›</a:t>
            </a:fld>
            <a:endParaRPr lang="en-GB"/>
          </a:p>
        </p:txBody>
      </p:sp>
      <p:sp>
        <p:nvSpPr>
          <p:cNvPr id="181" name="Google Shape;181;p34"/>
          <p:cNvSpPr txBox="1">
            <a:spLocks noGrp="1"/>
          </p:cNvSpPr>
          <p:nvPr>
            <p:ph type="title"/>
          </p:nvPr>
        </p:nvSpPr>
        <p:spPr>
          <a:xfrm>
            <a:off x="609600" y="457200"/>
            <a:ext cx="10972800" cy="1371600"/>
          </a:xfrm>
          <a:prstGeom prst="rect">
            <a:avLst/>
          </a:prstGeom>
          <a:noFill/>
          <a:ln>
            <a:noFill/>
          </a:ln>
        </p:spPr>
        <p:txBody>
          <a:bodyPr spcFirstLastPara="1" wrap="square" lIns="0" tIns="0" rIns="0" bIns="0" anchor="t" anchorCtr="0"/>
          <a:lstStyle>
            <a:lvl1pPr marR="0" lvl="0" algn="l" rtl="0">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59261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Content - Subtitle">
  <p:cSld name="One Column Content - Subtitle">
    <p:spTree>
      <p:nvGrpSpPr>
        <p:cNvPr id="1" name="Shape 299"/>
        <p:cNvGrpSpPr/>
        <p:nvPr/>
      </p:nvGrpSpPr>
      <p:grpSpPr>
        <a:xfrm>
          <a:off x="0" y="0"/>
          <a:ext cx="0" cy="0"/>
          <a:chOff x="0" y="0"/>
          <a:chExt cx="0" cy="0"/>
        </a:xfrm>
      </p:grpSpPr>
      <p:sp>
        <p:nvSpPr>
          <p:cNvPr id="300" name="Google Shape;300;p54"/>
          <p:cNvSpPr txBox="1">
            <a:spLocks noGrp="1"/>
          </p:cNvSpPr>
          <p:nvPr>
            <p:ph type="body" idx="1"/>
          </p:nvPr>
        </p:nvSpPr>
        <p:spPr>
          <a:xfrm>
            <a:off x="609600" y="2103438"/>
            <a:ext cx="3414184" cy="4068762"/>
          </a:xfrm>
          <a:prstGeom prst="rect">
            <a:avLst/>
          </a:prstGeom>
          <a:noFill/>
          <a:ln>
            <a:noFill/>
          </a:ln>
        </p:spPr>
        <p:txBody>
          <a:bodyPr spcFirstLastPara="1" wrap="square" lIns="0" tIns="0" rIns="0" bIns="0" anchor="t" anchorCtr="0"/>
          <a:lstStyle>
            <a:lvl1pPr marL="457200" marR="0" lvl="0"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01" name="Google Shape;301;p54"/>
          <p:cNvSpPr txBox="1">
            <a:spLocks noGrp="1"/>
          </p:cNvSpPr>
          <p:nvPr>
            <p:ph type="sldNum" idx="12"/>
          </p:nvPr>
        </p:nvSpPr>
        <p:spPr>
          <a:xfrm>
            <a:off x="8168218" y="6492240"/>
            <a:ext cx="3414183"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00">
                <a:solidFill>
                  <a:schemeClr val="dk1"/>
                </a:solidFill>
                <a:latin typeface="Arial"/>
                <a:ea typeface="Arial"/>
                <a:cs typeface="Arial"/>
                <a:sym typeface="Arial"/>
              </a:defRPr>
            </a:lvl1pPr>
            <a:lvl2pPr marL="0" marR="0" lvl="1" indent="0" algn="r" rtl="0">
              <a:spcBef>
                <a:spcPts val="0"/>
              </a:spcBef>
              <a:buNone/>
              <a:defRPr sz="700">
                <a:solidFill>
                  <a:schemeClr val="dk1"/>
                </a:solidFill>
                <a:latin typeface="Arial"/>
                <a:ea typeface="Arial"/>
                <a:cs typeface="Arial"/>
                <a:sym typeface="Arial"/>
              </a:defRPr>
            </a:lvl2pPr>
            <a:lvl3pPr marL="0" marR="0" lvl="2" indent="0" algn="r" rtl="0">
              <a:spcBef>
                <a:spcPts val="0"/>
              </a:spcBef>
              <a:buNone/>
              <a:defRPr sz="700">
                <a:solidFill>
                  <a:schemeClr val="dk1"/>
                </a:solidFill>
                <a:latin typeface="Arial"/>
                <a:ea typeface="Arial"/>
                <a:cs typeface="Arial"/>
                <a:sym typeface="Arial"/>
              </a:defRPr>
            </a:lvl3pPr>
            <a:lvl4pPr marL="0" marR="0" lvl="3" indent="0" algn="r" rtl="0">
              <a:spcBef>
                <a:spcPts val="0"/>
              </a:spcBef>
              <a:buNone/>
              <a:defRPr sz="700">
                <a:solidFill>
                  <a:schemeClr val="dk1"/>
                </a:solidFill>
                <a:latin typeface="Arial"/>
                <a:ea typeface="Arial"/>
                <a:cs typeface="Arial"/>
                <a:sym typeface="Arial"/>
              </a:defRPr>
            </a:lvl4pPr>
            <a:lvl5pPr marL="0" marR="0" lvl="4" indent="0" algn="r" rtl="0">
              <a:spcBef>
                <a:spcPts val="0"/>
              </a:spcBef>
              <a:buNone/>
              <a:defRPr sz="700">
                <a:solidFill>
                  <a:schemeClr val="dk1"/>
                </a:solidFill>
                <a:latin typeface="Arial"/>
                <a:ea typeface="Arial"/>
                <a:cs typeface="Arial"/>
                <a:sym typeface="Arial"/>
              </a:defRPr>
            </a:lvl5pPr>
            <a:lvl6pPr marL="0" marR="0" lvl="5" indent="0" algn="r" rtl="0">
              <a:spcBef>
                <a:spcPts val="0"/>
              </a:spcBef>
              <a:buNone/>
              <a:defRPr sz="700">
                <a:solidFill>
                  <a:schemeClr val="dk1"/>
                </a:solidFill>
                <a:latin typeface="Arial"/>
                <a:ea typeface="Arial"/>
                <a:cs typeface="Arial"/>
                <a:sym typeface="Arial"/>
              </a:defRPr>
            </a:lvl6pPr>
            <a:lvl7pPr marL="0" marR="0" lvl="6" indent="0" algn="r" rtl="0">
              <a:spcBef>
                <a:spcPts val="0"/>
              </a:spcBef>
              <a:buNone/>
              <a:defRPr sz="700">
                <a:solidFill>
                  <a:schemeClr val="dk1"/>
                </a:solidFill>
                <a:latin typeface="Arial"/>
                <a:ea typeface="Arial"/>
                <a:cs typeface="Arial"/>
                <a:sym typeface="Arial"/>
              </a:defRPr>
            </a:lvl7pPr>
            <a:lvl8pPr marL="0" marR="0" lvl="7" indent="0" algn="r" rtl="0">
              <a:spcBef>
                <a:spcPts val="0"/>
              </a:spcBef>
              <a:buNone/>
              <a:defRPr sz="700">
                <a:solidFill>
                  <a:schemeClr val="dk1"/>
                </a:solidFill>
                <a:latin typeface="Arial"/>
                <a:ea typeface="Arial"/>
                <a:cs typeface="Arial"/>
                <a:sym typeface="Arial"/>
              </a:defRPr>
            </a:lvl8pPr>
            <a:lvl9pPr marL="0" marR="0" lvl="8" indent="0" algn="r" rtl="0">
              <a:spcBef>
                <a:spcPts val="0"/>
              </a:spcBef>
              <a:buNone/>
              <a:defRPr sz="700">
                <a:solidFill>
                  <a:schemeClr val="dk1"/>
                </a:solidFill>
                <a:latin typeface="Arial"/>
                <a:ea typeface="Arial"/>
                <a:cs typeface="Arial"/>
                <a:sym typeface="Arial"/>
              </a:defRPr>
            </a:lvl9pPr>
          </a:lstStyle>
          <a:p>
            <a:fld id="{00000000-1234-1234-1234-123412341234}" type="slidenum">
              <a:rPr lang="en-GB" smtClean="0"/>
              <a:pPr/>
              <a:t>‹#›</a:t>
            </a:fld>
            <a:endParaRPr lang="en-GB"/>
          </a:p>
        </p:txBody>
      </p:sp>
      <p:sp>
        <p:nvSpPr>
          <p:cNvPr id="302" name="Google Shape;302;p54"/>
          <p:cNvSpPr txBox="1">
            <a:spLocks noGrp="1"/>
          </p:cNvSpPr>
          <p:nvPr>
            <p:ph type="title"/>
          </p:nvPr>
        </p:nvSpPr>
        <p:spPr>
          <a:xfrm>
            <a:off x="609600" y="457200"/>
            <a:ext cx="10972800" cy="457200"/>
          </a:xfrm>
          <a:prstGeom prst="rect">
            <a:avLst/>
          </a:prstGeom>
          <a:noFill/>
          <a:ln>
            <a:noFill/>
          </a:ln>
        </p:spPr>
        <p:txBody>
          <a:bodyPr spcFirstLastPara="1" wrap="square" lIns="0" tIns="0" rIns="0" bIns="0" anchor="t" anchorCtr="0"/>
          <a:lstStyle>
            <a:lvl1pPr marR="0" lvl="0" algn="l" rtl="0">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3" name="Google Shape;303;p54"/>
          <p:cNvSpPr txBox="1">
            <a:spLocks noGrp="1"/>
          </p:cNvSpPr>
          <p:nvPr>
            <p:ph type="subTitle" idx="2"/>
          </p:nvPr>
        </p:nvSpPr>
        <p:spPr>
          <a:xfrm>
            <a:off x="609599" y="914402"/>
            <a:ext cx="10972803" cy="914399"/>
          </a:xfrm>
          <a:prstGeom prst="rect">
            <a:avLst/>
          </a:prstGeom>
          <a:noFill/>
          <a:ln>
            <a:noFill/>
          </a:ln>
        </p:spPr>
        <p:txBody>
          <a:bodyPr spcFirstLastPara="1" wrap="square" lIns="0" tIns="0" rIns="0" bIns="0" anchor="t" anchorCtr="0"/>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58727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One Column Content Dark">
  <p:cSld name="One Column Content Dark">
    <p:bg>
      <p:bgPr>
        <a:solidFill>
          <a:srgbClr val="464646"/>
        </a:solidFill>
        <a:effectLst/>
      </p:bgPr>
    </p:bg>
    <p:spTree>
      <p:nvGrpSpPr>
        <p:cNvPr id="1" name="Shape 243"/>
        <p:cNvGrpSpPr/>
        <p:nvPr/>
      </p:nvGrpSpPr>
      <p:grpSpPr>
        <a:xfrm>
          <a:off x="0" y="0"/>
          <a:ext cx="0" cy="0"/>
          <a:chOff x="0" y="0"/>
          <a:chExt cx="0" cy="0"/>
        </a:xfrm>
      </p:grpSpPr>
      <p:sp>
        <p:nvSpPr>
          <p:cNvPr id="244" name="Google Shape;244;p45"/>
          <p:cNvSpPr txBox="1">
            <a:spLocks noGrp="1"/>
          </p:cNvSpPr>
          <p:nvPr>
            <p:ph type="body" idx="1"/>
          </p:nvPr>
        </p:nvSpPr>
        <p:spPr>
          <a:xfrm>
            <a:off x="609600" y="2103438"/>
            <a:ext cx="3414184" cy="4068762"/>
          </a:xfrm>
          <a:prstGeom prst="rect">
            <a:avLst/>
          </a:prstGeom>
          <a:noFill/>
          <a:ln>
            <a:noFill/>
          </a:ln>
        </p:spPr>
        <p:txBody>
          <a:bodyPr spcFirstLastPara="1" wrap="square" lIns="0" tIns="0" rIns="0" bIns="0" anchor="t" anchorCtr="0"/>
          <a:lstStyle>
            <a:lvl1pPr marL="457200" marR="0" lvl="0" indent="-317500" algn="l" rtl="0">
              <a:lnSpc>
                <a:spcPct val="100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1pPr>
            <a:lvl2pPr marL="914400" marR="0" lvl="1" indent="-317500" algn="l" rtl="0">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2pPr>
            <a:lvl3pPr marL="1371600" marR="0" lvl="2" indent="-317500" algn="l" rtl="0">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rtl="0">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317500" algn="l" rtl="0">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6pPr>
            <a:lvl7pPr marL="3200400" marR="0" lvl="6" indent="-317500" algn="l" rtl="0">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7pPr>
            <a:lvl8pPr marL="3657600" marR="0" lvl="7" indent="-317500" algn="l" rtl="0">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8pPr>
            <a:lvl9pPr marL="4114800" marR="0" lvl="8" indent="-317500" algn="l" rtl="0">
              <a:lnSpc>
                <a:spcPct val="100000"/>
              </a:lnSpc>
              <a:spcBef>
                <a:spcPts val="600"/>
              </a:spcBef>
              <a:spcAft>
                <a:spcPts val="600"/>
              </a:spcAft>
              <a:buClr>
                <a:schemeClr val="lt1"/>
              </a:buClr>
              <a:buSzPts val="1400"/>
              <a:buFont typeface="Arial"/>
              <a:buChar char="•"/>
              <a:defRPr sz="1400" b="0" i="0" u="none" strike="noStrike" cap="none">
                <a:solidFill>
                  <a:schemeClr val="lt1"/>
                </a:solidFill>
                <a:latin typeface="Arial"/>
                <a:ea typeface="Arial"/>
                <a:cs typeface="Arial"/>
                <a:sym typeface="Arial"/>
              </a:defRPr>
            </a:lvl9pPr>
          </a:lstStyle>
          <a:p>
            <a:endParaRPr/>
          </a:p>
        </p:txBody>
      </p:sp>
      <p:sp>
        <p:nvSpPr>
          <p:cNvPr id="245" name="Google Shape;245;p45"/>
          <p:cNvSpPr txBox="1">
            <a:spLocks noGrp="1"/>
          </p:cNvSpPr>
          <p:nvPr>
            <p:ph type="sldNum" idx="12"/>
          </p:nvPr>
        </p:nvSpPr>
        <p:spPr>
          <a:xfrm>
            <a:off x="8168218" y="6492240"/>
            <a:ext cx="3414183"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00">
                <a:solidFill>
                  <a:schemeClr val="lt1"/>
                </a:solidFill>
                <a:latin typeface="Arial"/>
                <a:ea typeface="Arial"/>
                <a:cs typeface="Arial"/>
                <a:sym typeface="Arial"/>
              </a:defRPr>
            </a:lvl1pPr>
            <a:lvl2pPr marL="0" marR="0" lvl="1" indent="0" algn="r" rtl="0">
              <a:spcBef>
                <a:spcPts val="0"/>
              </a:spcBef>
              <a:buNone/>
              <a:defRPr sz="700">
                <a:solidFill>
                  <a:schemeClr val="lt1"/>
                </a:solidFill>
                <a:latin typeface="Arial"/>
                <a:ea typeface="Arial"/>
                <a:cs typeface="Arial"/>
                <a:sym typeface="Arial"/>
              </a:defRPr>
            </a:lvl2pPr>
            <a:lvl3pPr marL="0" marR="0" lvl="2" indent="0" algn="r" rtl="0">
              <a:spcBef>
                <a:spcPts val="0"/>
              </a:spcBef>
              <a:buNone/>
              <a:defRPr sz="700">
                <a:solidFill>
                  <a:schemeClr val="lt1"/>
                </a:solidFill>
                <a:latin typeface="Arial"/>
                <a:ea typeface="Arial"/>
                <a:cs typeface="Arial"/>
                <a:sym typeface="Arial"/>
              </a:defRPr>
            </a:lvl3pPr>
            <a:lvl4pPr marL="0" marR="0" lvl="3" indent="0" algn="r" rtl="0">
              <a:spcBef>
                <a:spcPts val="0"/>
              </a:spcBef>
              <a:buNone/>
              <a:defRPr sz="700">
                <a:solidFill>
                  <a:schemeClr val="lt1"/>
                </a:solidFill>
                <a:latin typeface="Arial"/>
                <a:ea typeface="Arial"/>
                <a:cs typeface="Arial"/>
                <a:sym typeface="Arial"/>
              </a:defRPr>
            </a:lvl4pPr>
            <a:lvl5pPr marL="0" marR="0" lvl="4" indent="0" algn="r" rtl="0">
              <a:spcBef>
                <a:spcPts val="0"/>
              </a:spcBef>
              <a:buNone/>
              <a:defRPr sz="700">
                <a:solidFill>
                  <a:schemeClr val="lt1"/>
                </a:solidFill>
                <a:latin typeface="Arial"/>
                <a:ea typeface="Arial"/>
                <a:cs typeface="Arial"/>
                <a:sym typeface="Arial"/>
              </a:defRPr>
            </a:lvl5pPr>
            <a:lvl6pPr marL="0" marR="0" lvl="5" indent="0" algn="r" rtl="0">
              <a:spcBef>
                <a:spcPts val="0"/>
              </a:spcBef>
              <a:buNone/>
              <a:defRPr sz="700">
                <a:solidFill>
                  <a:schemeClr val="lt1"/>
                </a:solidFill>
                <a:latin typeface="Arial"/>
                <a:ea typeface="Arial"/>
                <a:cs typeface="Arial"/>
                <a:sym typeface="Arial"/>
              </a:defRPr>
            </a:lvl6pPr>
            <a:lvl7pPr marL="0" marR="0" lvl="6" indent="0" algn="r" rtl="0">
              <a:spcBef>
                <a:spcPts val="0"/>
              </a:spcBef>
              <a:buNone/>
              <a:defRPr sz="700">
                <a:solidFill>
                  <a:schemeClr val="lt1"/>
                </a:solidFill>
                <a:latin typeface="Arial"/>
                <a:ea typeface="Arial"/>
                <a:cs typeface="Arial"/>
                <a:sym typeface="Arial"/>
              </a:defRPr>
            </a:lvl7pPr>
            <a:lvl8pPr marL="0" marR="0" lvl="7" indent="0" algn="r" rtl="0">
              <a:spcBef>
                <a:spcPts val="0"/>
              </a:spcBef>
              <a:buNone/>
              <a:defRPr sz="700">
                <a:solidFill>
                  <a:schemeClr val="lt1"/>
                </a:solidFill>
                <a:latin typeface="Arial"/>
                <a:ea typeface="Arial"/>
                <a:cs typeface="Arial"/>
                <a:sym typeface="Arial"/>
              </a:defRPr>
            </a:lvl8pPr>
            <a:lvl9pPr marL="0" marR="0" lvl="8" indent="0" algn="r" rtl="0">
              <a:spcBef>
                <a:spcPts val="0"/>
              </a:spcBef>
              <a:buNone/>
              <a:defRPr sz="700">
                <a:solidFill>
                  <a:schemeClr val="lt1"/>
                </a:solidFill>
                <a:latin typeface="Arial"/>
                <a:ea typeface="Arial"/>
                <a:cs typeface="Arial"/>
                <a:sym typeface="Arial"/>
              </a:defRPr>
            </a:lvl9pPr>
          </a:lstStyle>
          <a:p>
            <a:fld id="{00000000-1234-1234-1234-123412341234}" type="slidenum">
              <a:rPr lang="en-GB" smtClean="0"/>
              <a:pPr/>
              <a:t>‹#›</a:t>
            </a:fld>
            <a:endParaRPr lang="en-GB"/>
          </a:p>
        </p:txBody>
      </p:sp>
      <p:sp>
        <p:nvSpPr>
          <p:cNvPr id="246" name="Google Shape;246;p45"/>
          <p:cNvSpPr txBox="1">
            <a:spLocks noGrp="1"/>
          </p:cNvSpPr>
          <p:nvPr>
            <p:ph type="title"/>
          </p:nvPr>
        </p:nvSpPr>
        <p:spPr>
          <a:xfrm>
            <a:off x="609600" y="457200"/>
            <a:ext cx="10972800" cy="1371600"/>
          </a:xfrm>
          <a:prstGeom prst="rect">
            <a:avLst/>
          </a:prstGeom>
          <a:noFill/>
          <a:ln>
            <a:noFill/>
          </a:ln>
        </p:spPr>
        <p:txBody>
          <a:bodyPr spcFirstLastPara="1" wrap="square" lIns="0" tIns="0" rIns="0" bIns="0" anchor="t" anchorCtr="0"/>
          <a:lstStyle>
            <a:lvl1pPr marR="0" lvl="0" algn="l" rtl="0">
              <a:lnSpc>
                <a:spcPct val="85000"/>
              </a:lnSpc>
              <a:spcBef>
                <a:spcPts val="0"/>
              </a:spcBef>
              <a:spcAft>
                <a:spcPts val="0"/>
              </a:spcAft>
              <a:buClr>
                <a:schemeClr val="lt1"/>
              </a:buClr>
              <a:buSzPts val="2800"/>
              <a:buFont typeface="Georgia"/>
              <a:buNone/>
              <a:defRPr sz="28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7" name="Google Shape;247;p45"/>
          <p:cNvSpPr txBox="1"/>
          <p:nvPr/>
        </p:nvSpPr>
        <p:spPr>
          <a:xfrm>
            <a:off x="607058" y="6492240"/>
            <a:ext cx="5309025" cy="13716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700" b="0">
                <a:solidFill>
                  <a:schemeClr val="lt1"/>
                </a:solidFill>
                <a:latin typeface="Arial"/>
                <a:ea typeface="Arial"/>
                <a:cs typeface="Arial"/>
                <a:sym typeface="Arial"/>
              </a:rPr>
              <a:t>PwC</a:t>
            </a:r>
            <a:endParaRPr sz="1800"/>
          </a:p>
        </p:txBody>
      </p:sp>
    </p:spTree>
    <p:extLst>
      <p:ext uri="{BB962C8B-B14F-4D97-AF65-F5344CB8AC3E}">
        <p14:creationId xmlns:p14="http://schemas.microsoft.com/office/powerpoint/2010/main" val="833619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12"/>
        <p:cNvGrpSpPr/>
        <p:nvPr/>
      </p:nvGrpSpPr>
      <p:grpSpPr>
        <a:xfrm>
          <a:off x="0" y="0"/>
          <a:ext cx="0" cy="0"/>
          <a:chOff x="0" y="0"/>
          <a:chExt cx="0" cy="0"/>
        </a:xfrm>
      </p:grpSpPr>
      <p:sp>
        <p:nvSpPr>
          <p:cNvPr id="113" name="Google Shape;113;p17"/>
          <p:cNvSpPr txBox="1">
            <a:spLocks noGrp="1"/>
          </p:cNvSpPr>
          <p:nvPr>
            <p:ph type="sldNum" idx="12"/>
          </p:nvPr>
        </p:nvSpPr>
        <p:spPr>
          <a:xfrm>
            <a:off x="8168218" y="6492240"/>
            <a:ext cx="3414183"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00">
                <a:solidFill>
                  <a:schemeClr val="dk1"/>
                </a:solidFill>
                <a:latin typeface="Arial"/>
                <a:ea typeface="Arial"/>
                <a:cs typeface="Arial"/>
                <a:sym typeface="Arial"/>
              </a:defRPr>
            </a:lvl1pPr>
            <a:lvl2pPr marL="0" marR="0" lvl="1" indent="0" algn="r" rtl="0">
              <a:spcBef>
                <a:spcPts val="0"/>
              </a:spcBef>
              <a:buNone/>
              <a:defRPr sz="700">
                <a:solidFill>
                  <a:schemeClr val="dk1"/>
                </a:solidFill>
                <a:latin typeface="Arial"/>
                <a:ea typeface="Arial"/>
                <a:cs typeface="Arial"/>
                <a:sym typeface="Arial"/>
              </a:defRPr>
            </a:lvl2pPr>
            <a:lvl3pPr marL="0" marR="0" lvl="2" indent="0" algn="r" rtl="0">
              <a:spcBef>
                <a:spcPts val="0"/>
              </a:spcBef>
              <a:buNone/>
              <a:defRPr sz="700">
                <a:solidFill>
                  <a:schemeClr val="dk1"/>
                </a:solidFill>
                <a:latin typeface="Arial"/>
                <a:ea typeface="Arial"/>
                <a:cs typeface="Arial"/>
                <a:sym typeface="Arial"/>
              </a:defRPr>
            </a:lvl3pPr>
            <a:lvl4pPr marL="0" marR="0" lvl="3" indent="0" algn="r" rtl="0">
              <a:spcBef>
                <a:spcPts val="0"/>
              </a:spcBef>
              <a:buNone/>
              <a:defRPr sz="700">
                <a:solidFill>
                  <a:schemeClr val="dk1"/>
                </a:solidFill>
                <a:latin typeface="Arial"/>
                <a:ea typeface="Arial"/>
                <a:cs typeface="Arial"/>
                <a:sym typeface="Arial"/>
              </a:defRPr>
            </a:lvl4pPr>
            <a:lvl5pPr marL="0" marR="0" lvl="4" indent="0" algn="r" rtl="0">
              <a:spcBef>
                <a:spcPts val="0"/>
              </a:spcBef>
              <a:buNone/>
              <a:defRPr sz="700">
                <a:solidFill>
                  <a:schemeClr val="dk1"/>
                </a:solidFill>
                <a:latin typeface="Arial"/>
                <a:ea typeface="Arial"/>
                <a:cs typeface="Arial"/>
                <a:sym typeface="Arial"/>
              </a:defRPr>
            </a:lvl5pPr>
            <a:lvl6pPr marL="0" marR="0" lvl="5" indent="0" algn="r" rtl="0">
              <a:spcBef>
                <a:spcPts val="0"/>
              </a:spcBef>
              <a:buNone/>
              <a:defRPr sz="700">
                <a:solidFill>
                  <a:schemeClr val="dk1"/>
                </a:solidFill>
                <a:latin typeface="Arial"/>
                <a:ea typeface="Arial"/>
                <a:cs typeface="Arial"/>
                <a:sym typeface="Arial"/>
              </a:defRPr>
            </a:lvl6pPr>
            <a:lvl7pPr marL="0" marR="0" lvl="6" indent="0" algn="r" rtl="0">
              <a:spcBef>
                <a:spcPts val="0"/>
              </a:spcBef>
              <a:buNone/>
              <a:defRPr sz="700">
                <a:solidFill>
                  <a:schemeClr val="dk1"/>
                </a:solidFill>
                <a:latin typeface="Arial"/>
                <a:ea typeface="Arial"/>
                <a:cs typeface="Arial"/>
                <a:sym typeface="Arial"/>
              </a:defRPr>
            </a:lvl7pPr>
            <a:lvl8pPr marL="0" marR="0" lvl="7" indent="0" algn="r" rtl="0">
              <a:spcBef>
                <a:spcPts val="0"/>
              </a:spcBef>
              <a:buNone/>
              <a:defRPr sz="700">
                <a:solidFill>
                  <a:schemeClr val="dk1"/>
                </a:solidFill>
                <a:latin typeface="Arial"/>
                <a:ea typeface="Arial"/>
                <a:cs typeface="Arial"/>
                <a:sym typeface="Arial"/>
              </a:defRPr>
            </a:lvl8pPr>
            <a:lvl9pPr marL="0" marR="0" lvl="8" indent="0" algn="r" rtl="0">
              <a:spcBef>
                <a:spcPts val="0"/>
              </a:spcBef>
              <a:buNone/>
              <a:defRPr sz="700">
                <a:solidFill>
                  <a:schemeClr val="dk1"/>
                </a:solidFill>
                <a:latin typeface="Arial"/>
                <a:ea typeface="Arial"/>
                <a:cs typeface="Arial"/>
                <a:sym typeface="Arial"/>
              </a:defRPr>
            </a:lvl9pPr>
          </a:lstStyle>
          <a:p>
            <a:fld id="{00000000-1234-1234-1234-123412341234}" type="slidenum">
              <a:rPr lang="en-GB" smtClean="0"/>
              <a:pPr/>
              <a:t>‹#›</a:t>
            </a:fld>
            <a:endParaRPr lang="en-GB"/>
          </a:p>
        </p:txBody>
      </p:sp>
      <p:sp>
        <p:nvSpPr>
          <p:cNvPr id="114" name="Google Shape;114;p17"/>
          <p:cNvSpPr txBox="1">
            <a:spLocks noGrp="1"/>
          </p:cNvSpPr>
          <p:nvPr>
            <p:ph type="title"/>
          </p:nvPr>
        </p:nvSpPr>
        <p:spPr>
          <a:xfrm>
            <a:off x="609600" y="457200"/>
            <a:ext cx="10972800" cy="1371600"/>
          </a:xfrm>
          <a:prstGeom prst="rect">
            <a:avLst/>
          </a:prstGeom>
          <a:noFill/>
          <a:ln>
            <a:noFill/>
          </a:ln>
        </p:spPr>
        <p:txBody>
          <a:bodyPr spcFirstLastPara="1" wrap="square" lIns="0" tIns="0" rIns="0" bIns="0" anchor="t" anchorCtr="0"/>
          <a:lstStyle>
            <a:lvl1pPr marR="0" lvl="0" algn="l" rtl="0">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541666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and Image - Subtitle">
  <p:cSld name="Content and Image - Subtitle">
    <p:spTree>
      <p:nvGrpSpPr>
        <p:cNvPr id="1" name="Shape 310"/>
        <p:cNvGrpSpPr/>
        <p:nvPr/>
      </p:nvGrpSpPr>
      <p:grpSpPr>
        <a:xfrm>
          <a:off x="0" y="0"/>
          <a:ext cx="0" cy="0"/>
          <a:chOff x="0" y="0"/>
          <a:chExt cx="0" cy="0"/>
        </a:xfrm>
      </p:grpSpPr>
      <p:sp>
        <p:nvSpPr>
          <p:cNvPr id="311" name="Google Shape;311;p56"/>
          <p:cNvSpPr/>
          <p:nvPr/>
        </p:nvSpPr>
        <p:spPr>
          <a:xfrm>
            <a:off x="6096000" y="0"/>
            <a:ext cx="60960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a:solidFill>
                <a:schemeClr val="lt1"/>
              </a:solidFill>
              <a:latin typeface="Arial"/>
              <a:ea typeface="Arial"/>
              <a:cs typeface="Arial"/>
              <a:sym typeface="Arial"/>
            </a:endParaRPr>
          </a:p>
        </p:txBody>
      </p:sp>
      <p:sp>
        <p:nvSpPr>
          <p:cNvPr id="312" name="Google Shape;312;p56"/>
          <p:cNvSpPr txBox="1">
            <a:spLocks noGrp="1"/>
          </p:cNvSpPr>
          <p:nvPr>
            <p:ph type="body" idx="1"/>
          </p:nvPr>
        </p:nvSpPr>
        <p:spPr>
          <a:xfrm>
            <a:off x="609599" y="2103438"/>
            <a:ext cx="5306484" cy="4068762"/>
          </a:xfrm>
          <a:prstGeom prst="rect">
            <a:avLst/>
          </a:prstGeom>
          <a:noFill/>
          <a:ln>
            <a:noFill/>
          </a:ln>
        </p:spPr>
        <p:txBody>
          <a:bodyPr spcFirstLastPara="1" wrap="square" lIns="0" tIns="0" rIns="0" bIns="0" anchor="t" anchorCtr="0"/>
          <a:lstStyle>
            <a:lvl1pPr marL="457200" marR="0" lvl="0"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13" name="Google Shape;313;p56"/>
          <p:cNvSpPr txBox="1">
            <a:spLocks noGrp="1"/>
          </p:cNvSpPr>
          <p:nvPr>
            <p:ph type="sldNum" idx="12"/>
          </p:nvPr>
        </p:nvSpPr>
        <p:spPr>
          <a:xfrm>
            <a:off x="8168218" y="6492240"/>
            <a:ext cx="3414183"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00">
                <a:solidFill>
                  <a:schemeClr val="lt1"/>
                </a:solidFill>
                <a:latin typeface="Arial"/>
                <a:ea typeface="Arial"/>
                <a:cs typeface="Arial"/>
                <a:sym typeface="Arial"/>
              </a:defRPr>
            </a:lvl1pPr>
            <a:lvl2pPr marL="0" marR="0" lvl="1" indent="0" algn="r" rtl="0">
              <a:spcBef>
                <a:spcPts val="0"/>
              </a:spcBef>
              <a:buNone/>
              <a:defRPr sz="700">
                <a:solidFill>
                  <a:schemeClr val="lt1"/>
                </a:solidFill>
                <a:latin typeface="Arial"/>
                <a:ea typeface="Arial"/>
                <a:cs typeface="Arial"/>
                <a:sym typeface="Arial"/>
              </a:defRPr>
            </a:lvl2pPr>
            <a:lvl3pPr marL="0" marR="0" lvl="2" indent="0" algn="r" rtl="0">
              <a:spcBef>
                <a:spcPts val="0"/>
              </a:spcBef>
              <a:buNone/>
              <a:defRPr sz="700">
                <a:solidFill>
                  <a:schemeClr val="lt1"/>
                </a:solidFill>
                <a:latin typeface="Arial"/>
                <a:ea typeface="Arial"/>
                <a:cs typeface="Arial"/>
                <a:sym typeface="Arial"/>
              </a:defRPr>
            </a:lvl3pPr>
            <a:lvl4pPr marL="0" marR="0" lvl="3" indent="0" algn="r" rtl="0">
              <a:spcBef>
                <a:spcPts val="0"/>
              </a:spcBef>
              <a:buNone/>
              <a:defRPr sz="700">
                <a:solidFill>
                  <a:schemeClr val="lt1"/>
                </a:solidFill>
                <a:latin typeface="Arial"/>
                <a:ea typeface="Arial"/>
                <a:cs typeface="Arial"/>
                <a:sym typeface="Arial"/>
              </a:defRPr>
            </a:lvl4pPr>
            <a:lvl5pPr marL="0" marR="0" lvl="4" indent="0" algn="r" rtl="0">
              <a:spcBef>
                <a:spcPts val="0"/>
              </a:spcBef>
              <a:buNone/>
              <a:defRPr sz="700">
                <a:solidFill>
                  <a:schemeClr val="lt1"/>
                </a:solidFill>
                <a:latin typeface="Arial"/>
                <a:ea typeface="Arial"/>
                <a:cs typeface="Arial"/>
                <a:sym typeface="Arial"/>
              </a:defRPr>
            </a:lvl5pPr>
            <a:lvl6pPr marL="0" marR="0" lvl="5" indent="0" algn="r" rtl="0">
              <a:spcBef>
                <a:spcPts val="0"/>
              </a:spcBef>
              <a:buNone/>
              <a:defRPr sz="700">
                <a:solidFill>
                  <a:schemeClr val="lt1"/>
                </a:solidFill>
                <a:latin typeface="Arial"/>
                <a:ea typeface="Arial"/>
                <a:cs typeface="Arial"/>
                <a:sym typeface="Arial"/>
              </a:defRPr>
            </a:lvl6pPr>
            <a:lvl7pPr marL="0" marR="0" lvl="6" indent="0" algn="r" rtl="0">
              <a:spcBef>
                <a:spcPts val="0"/>
              </a:spcBef>
              <a:buNone/>
              <a:defRPr sz="700">
                <a:solidFill>
                  <a:schemeClr val="lt1"/>
                </a:solidFill>
                <a:latin typeface="Arial"/>
                <a:ea typeface="Arial"/>
                <a:cs typeface="Arial"/>
                <a:sym typeface="Arial"/>
              </a:defRPr>
            </a:lvl7pPr>
            <a:lvl8pPr marL="0" marR="0" lvl="7" indent="0" algn="r" rtl="0">
              <a:spcBef>
                <a:spcPts val="0"/>
              </a:spcBef>
              <a:buNone/>
              <a:defRPr sz="700">
                <a:solidFill>
                  <a:schemeClr val="lt1"/>
                </a:solidFill>
                <a:latin typeface="Arial"/>
                <a:ea typeface="Arial"/>
                <a:cs typeface="Arial"/>
                <a:sym typeface="Arial"/>
              </a:defRPr>
            </a:lvl8pPr>
            <a:lvl9pPr marL="0" marR="0" lvl="8" indent="0" algn="r" rtl="0">
              <a:spcBef>
                <a:spcPts val="0"/>
              </a:spcBef>
              <a:buNone/>
              <a:defRPr sz="700">
                <a:solidFill>
                  <a:schemeClr val="lt1"/>
                </a:solidFill>
                <a:latin typeface="Arial"/>
                <a:ea typeface="Arial"/>
                <a:cs typeface="Arial"/>
                <a:sym typeface="Arial"/>
              </a:defRPr>
            </a:lvl9pPr>
          </a:lstStyle>
          <a:p>
            <a:fld id="{00000000-1234-1234-1234-123412341234}" type="slidenum">
              <a:rPr lang="en-GB" smtClean="0"/>
              <a:pPr/>
              <a:t>‹#›</a:t>
            </a:fld>
            <a:endParaRPr lang="en-GB"/>
          </a:p>
        </p:txBody>
      </p:sp>
      <p:sp>
        <p:nvSpPr>
          <p:cNvPr id="314" name="Google Shape;314;p56"/>
          <p:cNvSpPr txBox="1">
            <a:spLocks noGrp="1"/>
          </p:cNvSpPr>
          <p:nvPr>
            <p:ph type="title"/>
          </p:nvPr>
        </p:nvSpPr>
        <p:spPr>
          <a:xfrm>
            <a:off x="609601" y="457200"/>
            <a:ext cx="5306484" cy="457200"/>
          </a:xfrm>
          <a:prstGeom prst="rect">
            <a:avLst/>
          </a:prstGeom>
          <a:noFill/>
          <a:ln>
            <a:noFill/>
          </a:ln>
        </p:spPr>
        <p:txBody>
          <a:bodyPr spcFirstLastPara="1" wrap="square" lIns="0" tIns="0" rIns="0" bIns="0" anchor="t" anchorCtr="0"/>
          <a:lstStyle>
            <a:lvl1pPr marR="0" lvl="0" algn="l" rtl="0">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5" name="Google Shape;315;p56"/>
          <p:cNvSpPr txBox="1">
            <a:spLocks noGrp="1"/>
          </p:cNvSpPr>
          <p:nvPr>
            <p:ph type="subTitle" idx="2"/>
          </p:nvPr>
        </p:nvSpPr>
        <p:spPr>
          <a:xfrm>
            <a:off x="609599" y="914402"/>
            <a:ext cx="5306484" cy="914399"/>
          </a:xfrm>
          <a:prstGeom prst="rect">
            <a:avLst/>
          </a:prstGeom>
          <a:noFill/>
          <a:ln>
            <a:noFill/>
          </a:ln>
        </p:spPr>
        <p:txBody>
          <a:bodyPr spcFirstLastPara="1" wrap="square" lIns="0" tIns="0" rIns="0" bIns="0" anchor="t" anchorCtr="0"/>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9375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4400" y="3657605"/>
            <a:ext cx="8128000" cy="1384295"/>
          </a:xfrm>
        </p:spPr>
        <p:txBody>
          <a:bodyPr anchor="t">
            <a:normAutofit/>
          </a:bodyPr>
          <a:lstStyle>
            <a:lvl1pPr algn="l">
              <a:defRPr sz="3200" b="1" cap="none">
                <a:solidFill>
                  <a:srgbClr val="4A773C"/>
                </a:solidFill>
                <a:latin typeface="Verdana" panose="020B0604030504040204" pitchFamily="34" charset="0"/>
                <a:ea typeface="Verdana" panose="020B0604030504040204" pitchFamily="34" charset="0"/>
                <a:cs typeface="Verdana" panose="020B0604030504040204" pitchFamily="34" charset="0"/>
              </a:defRPr>
            </a:lvl1pPr>
          </a:lstStyle>
          <a:p>
            <a:r>
              <a:rPr lang="lv-LV"/>
              <a:t>Virsraksts</a:t>
            </a:r>
            <a:endParaRPr lang="en-US"/>
          </a:p>
        </p:txBody>
      </p:sp>
      <p:sp>
        <p:nvSpPr>
          <p:cNvPr id="3" name="Text Placeholder 2"/>
          <p:cNvSpPr>
            <a:spLocks noGrp="1"/>
          </p:cNvSpPr>
          <p:nvPr>
            <p:ph type="body" idx="1" hasCustomPrompt="1"/>
          </p:nvPr>
        </p:nvSpPr>
        <p:spPr>
          <a:xfrm>
            <a:off x="3454400" y="381000"/>
            <a:ext cx="8128000" cy="3276600"/>
          </a:xfrm>
        </p:spPr>
        <p:txBody>
          <a:bodyPr>
            <a:normAutofit/>
          </a:bodyPr>
          <a:lstStyle>
            <a:lvl1pPr marL="457189" indent="-457189">
              <a:buClr>
                <a:srgbClr val="4A773C"/>
              </a:buClr>
              <a:buFont typeface="Arial" panose="020B0604020202020204" pitchFamily="34" charset="0"/>
              <a:buChar char="•"/>
              <a:defRPr sz="2667">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850767" indent="-380990">
              <a:buClr>
                <a:srgbClr val="4A773C"/>
              </a:buClr>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2pPr>
            <a:lvl3pPr marL="1320542" indent="-380990">
              <a:buClr>
                <a:srgbClr val="4A773C"/>
              </a:buClr>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409330" indent="0">
              <a:buNone/>
              <a:defRPr sz="1400">
                <a:solidFill>
                  <a:schemeClr val="tx1">
                    <a:tint val="75000"/>
                  </a:schemeClr>
                </a:solidFill>
              </a:defRPr>
            </a:lvl4pPr>
            <a:lvl5pPr marL="1879105" indent="0">
              <a:buNone/>
              <a:defRPr sz="1400">
                <a:solidFill>
                  <a:schemeClr val="tx1">
                    <a:tint val="75000"/>
                  </a:schemeClr>
                </a:solidFill>
              </a:defRPr>
            </a:lvl5pPr>
            <a:lvl6pPr marL="2348881" indent="0">
              <a:buNone/>
              <a:defRPr sz="1400">
                <a:solidFill>
                  <a:schemeClr val="tx1">
                    <a:tint val="75000"/>
                  </a:schemeClr>
                </a:solidFill>
              </a:defRPr>
            </a:lvl6pPr>
            <a:lvl7pPr marL="2818659" indent="0">
              <a:buNone/>
              <a:defRPr sz="1400">
                <a:solidFill>
                  <a:schemeClr val="tx1">
                    <a:tint val="75000"/>
                  </a:schemeClr>
                </a:solidFill>
              </a:defRPr>
            </a:lvl7pPr>
            <a:lvl8pPr marL="3288432" indent="0">
              <a:buNone/>
              <a:defRPr sz="1400">
                <a:solidFill>
                  <a:schemeClr val="tx1">
                    <a:tint val="75000"/>
                  </a:schemeClr>
                </a:solidFill>
              </a:defRPr>
            </a:lvl8pPr>
            <a:lvl9pPr marL="3758211" indent="0">
              <a:buNone/>
              <a:defRPr sz="1400">
                <a:solidFill>
                  <a:schemeClr val="tx1">
                    <a:tint val="75000"/>
                  </a:schemeClr>
                </a:solidFill>
              </a:defRPr>
            </a:lvl9pPr>
          </a:lstStyle>
          <a:p>
            <a:pPr lvl="0"/>
            <a:r>
              <a:rPr lang="lv-LV"/>
              <a:t>Teksts</a:t>
            </a:r>
          </a:p>
          <a:p>
            <a:pPr lvl="1"/>
            <a:r>
              <a:rPr lang="lv-LV"/>
              <a:t>Teksts</a:t>
            </a:r>
          </a:p>
          <a:p>
            <a:pPr lvl="2"/>
            <a:r>
              <a:rPr lang="lv-LV"/>
              <a:t>Teksts</a:t>
            </a:r>
          </a:p>
          <a:p>
            <a:pPr lvl="0"/>
            <a:endParaRPr lang="lv-LV"/>
          </a:p>
        </p:txBody>
      </p:sp>
      <p:sp>
        <p:nvSpPr>
          <p:cNvPr id="10" name="Text Placeholder 15"/>
          <p:cNvSpPr>
            <a:spLocks noGrp="1"/>
          </p:cNvSpPr>
          <p:nvPr>
            <p:ph type="body" sz="quarter" idx="10" hasCustomPrompt="1"/>
          </p:nvPr>
        </p:nvSpPr>
        <p:spPr>
          <a:xfrm>
            <a:off x="3454400" y="6324600"/>
            <a:ext cx="2641600" cy="304800"/>
          </a:xfrm>
        </p:spPr>
        <p:txBody>
          <a:bodyPr>
            <a:noAutofit/>
          </a:bodyPr>
          <a:lstStyle>
            <a:lvl1pPr marL="0" indent="0">
              <a:buNone/>
              <a:defRPr sz="1333">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vieta</a:t>
            </a:r>
            <a:endParaRPr lang="en-US"/>
          </a:p>
        </p:txBody>
      </p:sp>
      <p:sp>
        <p:nvSpPr>
          <p:cNvPr id="11" name="Text Placeholder 19"/>
          <p:cNvSpPr>
            <a:spLocks noGrp="1"/>
          </p:cNvSpPr>
          <p:nvPr>
            <p:ph type="body" sz="quarter" idx="12" hasCustomPrompt="1"/>
          </p:nvPr>
        </p:nvSpPr>
        <p:spPr>
          <a:xfrm>
            <a:off x="6502400" y="6324600"/>
            <a:ext cx="4876800" cy="304800"/>
          </a:xfrm>
        </p:spPr>
        <p:txBody>
          <a:bodyPr>
            <a:noAutofit/>
          </a:bodyPr>
          <a:lstStyle>
            <a:lvl1pPr marL="0" indent="0" algn="r">
              <a:buNone/>
              <a:defRPr sz="1333" baseline="0">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endParaRPr lang="en-US"/>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7F32E0CD-18FC-4DFF-8EA0-2A08BE6F92F0}" type="slidenum">
              <a:rPr lang="en-US" altLang="en-US"/>
              <a:pPr>
                <a:defRPr/>
              </a:pPr>
              <a:t>‹#›</a:t>
            </a:fld>
            <a:endParaRPr lang="en-US" alt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819" y="0"/>
            <a:ext cx="1754839" cy="1958400"/>
          </a:xfrm>
          <a:prstGeom prst="rect">
            <a:avLst/>
          </a:prstGeom>
        </p:spPr>
      </p:pic>
    </p:spTree>
    <p:extLst>
      <p:ext uri="{BB962C8B-B14F-4D97-AF65-F5344CB8AC3E}">
        <p14:creationId xmlns:p14="http://schemas.microsoft.com/office/powerpoint/2010/main" val="328393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07ECE5-9E82-4825-81FB-1F9C70812147}" type="datetime1">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7D811-F0B7-45F1-8FAB-4D9D5897A9AC}" type="slidenum">
              <a:rPr lang="en-US" smtClean="0"/>
              <a:t>‹#›</a:t>
            </a:fld>
            <a:endParaRPr lang="en-US"/>
          </a:p>
        </p:txBody>
      </p:sp>
    </p:spTree>
    <p:extLst>
      <p:ext uri="{BB962C8B-B14F-4D97-AF65-F5344CB8AC3E}">
        <p14:creationId xmlns:p14="http://schemas.microsoft.com/office/powerpoint/2010/main" val="3397640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3454400" y="381001"/>
            <a:ext cx="8128000" cy="1066799"/>
          </a:xfrm>
        </p:spPr>
        <p:txBody>
          <a:bodyPr anchor="t">
            <a:normAutofit/>
          </a:bodyPr>
          <a:lstStyle>
            <a:lvl1pPr algn="l">
              <a:defRPr sz="3200" b="1">
                <a:solidFill>
                  <a:srgbClr val="4A773C"/>
                </a:solidFill>
                <a:latin typeface="Verdana" panose="020B0604030504040204" pitchFamily="34" charset="0"/>
                <a:ea typeface="Verdana" panose="020B0604030504040204" pitchFamily="34" charset="0"/>
                <a:cs typeface="Verdana" panose="020B0604030504040204" pitchFamily="34" charset="0"/>
              </a:defRPr>
            </a:lvl1pPr>
          </a:lstStyle>
          <a:p>
            <a:r>
              <a:rPr lang="lv-LV"/>
              <a:t>Virsraksts</a:t>
            </a:r>
            <a:endParaRPr lang="en-US"/>
          </a:p>
        </p:txBody>
      </p:sp>
      <p:sp>
        <p:nvSpPr>
          <p:cNvPr id="9" name="Text Placeholder 15"/>
          <p:cNvSpPr>
            <a:spLocks noGrp="1"/>
          </p:cNvSpPr>
          <p:nvPr>
            <p:ph type="body" sz="quarter" idx="10" hasCustomPrompt="1"/>
          </p:nvPr>
        </p:nvSpPr>
        <p:spPr>
          <a:xfrm>
            <a:off x="3454400" y="6324600"/>
            <a:ext cx="2641600" cy="304800"/>
          </a:xfrm>
        </p:spPr>
        <p:txBody>
          <a:bodyPr>
            <a:noAutofit/>
          </a:bodyPr>
          <a:lstStyle>
            <a:lvl1pPr marL="0" indent="0">
              <a:buNone/>
              <a:defRPr sz="1333">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vieta</a:t>
            </a:r>
            <a:endParaRPr lang="en-US"/>
          </a:p>
        </p:txBody>
      </p:sp>
      <p:sp>
        <p:nvSpPr>
          <p:cNvPr id="10" name="Text Placeholder 19"/>
          <p:cNvSpPr>
            <a:spLocks noGrp="1"/>
          </p:cNvSpPr>
          <p:nvPr>
            <p:ph type="body" sz="quarter" idx="12" hasCustomPrompt="1"/>
          </p:nvPr>
        </p:nvSpPr>
        <p:spPr>
          <a:xfrm>
            <a:off x="6502400" y="6324600"/>
            <a:ext cx="4876800" cy="304800"/>
          </a:xfrm>
        </p:spPr>
        <p:txBody>
          <a:bodyPr>
            <a:noAutofit/>
          </a:bodyPr>
          <a:lstStyle>
            <a:lvl1pPr marL="0" indent="0" algn="r">
              <a:buNone/>
              <a:defRPr sz="1333" baseline="0">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endParaRPr lang="en-US"/>
          </a:p>
        </p:txBody>
      </p:sp>
      <p:sp>
        <p:nvSpPr>
          <p:cNvPr id="6"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1F446E9D-E164-4A50-9FBA-F6D72EB5E507}" type="slidenum">
              <a:rPr lang="en-US" altLang="en-US"/>
              <a:pPr>
                <a:defRPr/>
              </a:pPr>
              <a:t>‹#›</a:t>
            </a:fld>
            <a:endParaRPr lang="en-US" alt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819" y="0"/>
            <a:ext cx="1754839" cy="1958400"/>
          </a:xfrm>
          <a:prstGeom prst="rect">
            <a:avLst/>
          </a:prstGeom>
        </p:spPr>
      </p:pic>
    </p:spTree>
    <p:extLst>
      <p:ext uri="{BB962C8B-B14F-4D97-AF65-F5344CB8AC3E}">
        <p14:creationId xmlns:p14="http://schemas.microsoft.com/office/powerpoint/2010/main" val="24416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4400" y="381000"/>
            <a:ext cx="8128000" cy="1036643"/>
          </a:xfrm>
        </p:spPr>
        <p:txBody>
          <a:bodyPr anchor="t">
            <a:normAutofit/>
          </a:bodyPr>
          <a:lstStyle>
            <a:lvl1pPr algn="l">
              <a:defRPr sz="3200" b="1">
                <a:solidFill>
                  <a:srgbClr val="4A773C"/>
                </a:solidFill>
                <a:latin typeface="Verdana" panose="020B0604030504040204" pitchFamily="34" charset="0"/>
                <a:ea typeface="Verdana" panose="020B0604030504040204" pitchFamily="34" charset="0"/>
                <a:cs typeface="Verdana" panose="020B0604030504040204" pitchFamily="34" charset="0"/>
              </a:defRPr>
            </a:lvl1pPr>
          </a:lstStyle>
          <a:p>
            <a:r>
              <a:rPr lang="lv-LV"/>
              <a:t>Virsraksts</a:t>
            </a:r>
            <a:endParaRPr lang="en-US"/>
          </a:p>
        </p:txBody>
      </p:sp>
      <p:sp>
        <p:nvSpPr>
          <p:cNvPr id="3" name="Content Placeholder 2"/>
          <p:cNvSpPr>
            <a:spLocks noGrp="1"/>
          </p:cNvSpPr>
          <p:nvPr>
            <p:ph idx="1" hasCustomPrompt="1"/>
          </p:nvPr>
        </p:nvSpPr>
        <p:spPr>
          <a:xfrm>
            <a:off x="3454400" y="1752604"/>
            <a:ext cx="8128000" cy="4373573"/>
          </a:xfrm>
        </p:spPr>
        <p:txBody>
          <a:bodyPr>
            <a:normAutofit/>
          </a:bodyPr>
          <a:lstStyle>
            <a:lvl1pPr marL="457189" indent="-457189">
              <a:buClr>
                <a:srgbClr val="4A773C"/>
              </a:buClr>
              <a:buFont typeface="Arial" panose="020B0604020202020204" pitchFamily="34" charset="0"/>
              <a:buChar char="•"/>
              <a:defRPr sz="2667">
                <a:latin typeface="Verdana" panose="020B0604030504040204" pitchFamily="34" charset="0"/>
                <a:ea typeface="Verdana" panose="020B0604030504040204" pitchFamily="34" charset="0"/>
                <a:cs typeface="Verdana" panose="020B0604030504040204" pitchFamily="34" charset="0"/>
              </a:defRPr>
            </a:lvl1pPr>
            <a:lvl2pPr marL="990575" indent="-380990">
              <a:buClr>
                <a:srgbClr val="4A773C"/>
              </a:buClr>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a:buClr>
                <a:srgbClr val="4A773C"/>
              </a:buCl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lv-LV"/>
              <a:t>Teksts</a:t>
            </a:r>
          </a:p>
          <a:p>
            <a:pPr lvl="1"/>
            <a:r>
              <a:rPr lang="lv-LV"/>
              <a:t>Teksts</a:t>
            </a:r>
          </a:p>
          <a:p>
            <a:pPr lvl="2"/>
            <a:r>
              <a:rPr lang="lv-LV"/>
              <a:t>Teksts</a:t>
            </a:r>
          </a:p>
        </p:txBody>
      </p:sp>
      <p:sp>
        <p:nvSpPr>
          <p:cNvPr id="24" name="Text Placeholder 15"/>
          <p:cNvSpPr>
            <a:spLocks noGrp="1"/>
          </p:cNvSpPr>
          <p:nvPr>
            <p:ph type="body" sz="quarter" idx="10" hasCustomPrompt="1"/>
          </p:nvPr>
        </p:nvSpPr>
        <p:spPr>
          <a:xfrm>
            <a:off x="3454400" y="6324600"/>
            <a:ext cx="2641600" cy="304800"/>
          </a:xfrm>
        </p:spPr>
        <p:txBody>
          <a:bodyPr>
            <a:noAutofit/>
          </a:bodyPr>
          <a:lstStyle>
            <a:lvl1pPr marL="0" indent="0">
              <a:buNone/>
              <a:defRPr sz="1333">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vieta</a:t>
            </a:r>
            <a:endParaRPr lang="en-US"/>
          </a:p>
        </p:txBody>
      </p:sp>
      <p:sp>
        <p:nvSpPr>
          <p:cNvPr id="25" name="Text Placeholder 19"/>
          <p:cNvSpPr>
            <a:spLocks noGrp="1"/>
          </p:cNvSpPr>
          <p:nvPr>
            <p:ph type="body" sz="quarter" idx="12" hasCustomPrompt="1"/>
          </p:nvPr>
        </p:nvSpPr>
        <p:spPr>
          <a:xfrm>
            <a:off x="6502400" y="6324600"/>
            <a:ext cx="4876800" cy="304800"/>
          </a:xfrm>
        </p:spPr>
        <p:txBody>
          <a:bodyPr>
            <a:noAutofit/>
          </a:bodyPr>
          <a:lstStyle>
            <a:lvl1pPr marL="0" indent="0" algn="r">
              <a:buNone/>
              <a:defRPr sz="1333" baseline="0">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endParaRPr lang="en-US"/>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26751302-5A83-435F-ACC8-74594750E953}" type="slidenum">
              <a:rPr lang="en-US" altLang="en-US"/>
              <a:pPr>
                <a:defRPr/>
              </a:pPr>
              <a:t>‹#›</a:t>
            </a:fld>
            <a:endParaRPr lang="en-US" alt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819" y="0"/>
            <a:ext cx="1754839" cy="1958400"/>
          </a:xfrm>
          <a:prstGeom prst="rect">
            <a:avLst/>
          </a:prstGeom>
        </p:spPr>
      </p:pic>
    </p:spTree>
    <p:extLst>
      <p:ext uri="{BB962C8B-B14F-4D97-AF65-F5344CB8AC3E}">
        <p14:creationId xmlns:p14="http://schemas.microsoft.com/office/powerpoint/2010/main" val="3241255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4400" y="381000"/>
            <a:ext cx="8128000" cy="1036643"/>
          </a:xfrm>
        </p:spPr>
        <p:txBody>
          <a:bodyPr anchor="t">
            <a:normAutofit/>
          </a:bodyPr>
          <a:lstStyle>
            <a:lvl1pPr algn="l">
              <a:defRPr sz="3200" b="1">
                <a:latin typeface="Verdana" panose="020B0604030504040204" pitchFamily="34" charset="0"/>
                <a:ea typeface="Verdana" panose="020B0604030504040204" pitchFamily="34" charset="0"/>
                <a:cs typeface="Verdana" panose="020B0604030504040204" pitchFamily="34" charset="0"/>
              </a:defRPr>
            </a:lvl1pPr>
          </a:lstStyle>
          <a:p>
            <a:r>
              <a:rPr lang="lv-LV"/>
              <a:t>Virsraksts</a:t>
            </a:r>
            <a:endParaRPr lang="en-US"/>
          </a:p>
        </p:txBody>
      </p:sp>
      <p:sp>
        <p:nvSpPr>
          <p:cNvPr id="3" name="Content Placeholder 2"/>
          <p:cNvSpPr>
            <a:spLocks noGrp="1"/>
          </p:cNvSpPr>
          <p:nvPr>
            <p:ph idx="1" hasCustomPrompt="1"/>
          </p:nvPr>
        </p:nvSpPr>
        <p:spPr>
          <a:xfrm>
            <a:off x="3454400" y="1752604"/>
            <a:ext cx="3860800" cy="4373573"/>
          </a:xfrm>
        </p:spPr>
        <p:txBody>
          <a:bodyPr>
            <a:normAutofit/>
          </a:bodyPr>
          <a:lstStyle>
            <a:lvl1pPr marL="457189" indent="-457189">
              <a:buFont typeface="Arial" panose="020B0604020202020204" pitchFamily="34" charset="0"/>
              <a:buChar char="•"/>
              <a:defRPr sz="2667">
                <a:latin typeface="Verdana" panose="020B0604030504040204" pitchFamily="34" charset="0"/>
                <a:ea typeface="Verdana" panose="020B0604030504040204" pitchFamily="34" charset="0"/>
                <a:cs typeface="Verdana" panose="020B0604030504040204" pitchFamily="34" charset="0"/>
              </a:defRPr>
            </a:lvl1pPr>
            <a:lvl2pPr marL="990575" indent="-380990">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lv-LV"/>
              <a:t>Teksts</a:t>
            </a:r>
          </a:p>
          <a:p>
            <a:pPr lvl="1"/>
            <a:r>
              <a:rPr lang="lv-LV"/>
              <a:t>Teksts</a:t>
            </a:r>
          </a:p>
          <a:p>
            <a:pPr lvl="2"/>
            <a:r>
              <a:rPr lang="lv-LV"/>
              <a:t>Teksts</a:t>
            </a:r>
          </a:p>
        </p:txBody>
      </p:sp>
      <p:sp>
        <p:nvSpPr>
          <p:cNvPr id="24" name="Text Placeholder 15"/>
          <p:cNvSpPr>
            <a:spLocks noGrp="1"/>
          </p:cNvSpPr>
          <p:nvPr>
            <p:ph type="body" sz="quarter" idx="10" hasCustomPrompt="1"/>
          </p:nvPr>
        </p:nvSpPr>
        <p:spPr>
          <a:xfrm>
            <a:off x="3454400" y="6324600"/>
            <a:ext cx="2641600" cy="304800"/>
          </a:xfrm>
        </p:spPr>
        <p:txBody>
          <a:bodyPr>
            <a:noAutofit/>
          </a:bodyPr>
          <a:lstStyle>
            <a:lvl1pPr marL="0" indent="0">
              <a:buNone/>
              <a:defRPr sz="1333">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vieta</a:t>
            </a:r>
            <a:endParaRPr lang="en-US"/>
          </a:p>
        </p:txBody>
      </p:sp>
      <p:sp>
        <p:nvSpPr>
          <p:cNvPr id="25" name="Text Placeholder 19"/>
          <p:cNvSpPr>
            <a:spLocks noGrp="1"/>
          </p:cNvSpPr>
          <p:nvPr>
            <p:ph type="body" sz="quarter" idx="12" hasCustomPrompt="1"/>
          </p:nvPr>
        </p:nvSpPr>
        <p:spPr>
          <a:xfrm>
            <a:off x="6502400" y="6324600"/>
            <a:ext cx="4876800" cy="304800"/>
          </a:xfrm>
        </p:spPr>
        <p:txBody>
          <a:bodyPr>
            <a:noAutofit/>
          </a:bodyPr>
          <a:lstStyle>
            <a:lvl1pPr marL="0" indent="0" algn="r">
              <a:buNone/>
              <a:defRPr sz="1333" baseline="0">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endParaRPr lang="en-US"/>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26751302-5A83-435F-ACC8-74594750E953}" type="slidenum">
              <a:rPr lang="en-US" altLang="en-US"/>
              <a:pPr>
                <a:defRPr/>
              </a:pPr>
              <a:t>‹#›</a:t>
            </a:fld>
            <a:endParaRPr lang="en-US" alt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819" y="0"/>
            <a:ext cx="1754839" cy="1958400"/>
          </a:xfrm>
          <a:prstGeom prst="rect">
            <a:avLst/>
          </a:prstGeom>
        </p:spPr>
      </p:pic>
      <p:sp>
        <p:nvSpPr>
          <p:cNvPr id="9" name="Content Placeholder 2"/>
          <p:cNvSpPr>
            <a:spLocks noGrp="1"/>
          </p:cNvSpPr>
          <p:nvPr>
            <p:ph idx="14" hasCustomPrompt="1"/>
          </p:nvPr>
        </p:nvSpPr>
        <p:spPr>
          <a:xfrm>
            <a:off x="7721600" y="1752604"/>
            <a:ext cx="3860800" cy="4373573"/>
          </a:xfrm>
        </p:spPr>
        <p:txBody>
          <a:bodyPr>
            <a:normAutofit/>
          </a:bodyPr>
          <a:lstStyle>
            <a:lvl1pPr marL="457189" indent="-457189">
              <a:buFont typeface="Arial" panose="020B0604020202020204" pitchFamily="34" charset="0"/>
              <a:buChar char="•"/>
              <a:defRPr sz="2667">
                <a:latin typeface="Verdana" panose="020B0604030504040204" pitchFamily="34" charset="0"/>
                <a:ea typeface="Verdana" panose="020B0604030504040204" pitchFamily="34" charset="0"/>
                <a:cs typeface="Verdana" panose="020B0604030504040204" pitchFamily="34" charset="0"/>
              </a:defRPr>
            </a:lvl1pPr>
            <a:lvl2pPr marL="990575" indent="-380990">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lv-LV"/>
              <a:t>Teksts</a:t>
            </a:r>
          </a:p>
          <a:p>
            <a:pPr lvl="1"/>
            <a:r>
              <a:rPr lang="lv-LV"/>
              <a:t>Teksts</a:t>
            </a:r>
          </a:p>
          <a:p>
            <a:pPr lvl="2"/>
            <a:r>
              <a:rPr lang="lv-LV"/>
              <a:t>Teksts</a:t>
            </a:r>
          </a:p>
        </p:txBody>
      </p:sp>
    </p:spTree>
    <p:extLst>
      <p:ext uri="{BB962C8B-B14F-4D97-AF65-F5344CB8AC3E}">
        <p14:creationId xmlns:p14="http://schemas.microsoft.com/office/powerpoint/2010/main" val="228284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4400" y="381000"/>
            <a:ext cx="8128000" cy="1036643"/>
          </a:xfrm>
        </p:spPr>
        <p:txBody>
          <a:bodyPr anchor="t">
            <a:normAutofit/>
          </a:bodyPr>
          <a:lstStyle>
            <a:lvl1pPr algn="l">
              <a:defRPr sz="3200" b="1">
                <a:solidFill>
                  <a:srgbClr val="4A773C"/>
                </a:solidFill>
                <a:latin typeface="Verdana" panose="020B0604030504040204" pitchFamily="34" charset="0"/>
                <a:ea typeface="Verdana" panose="020B0604030504040204" pitchFamily="34" charset="0"/>
                <a:cs typeface="Verdana" panose="020B0604030504040204" pitchFamily="34" charset="0"/>
              </a:defRPr>
            </a:lvl1pPr>
          </a:lstStyle>
          <a:p>
            <a:r>
              <a:rPr lang="lv-LV"/>
              <a:t>Virsraksts</a:t>
            </a:r>
            <a:endParaRPr lang="en-US"/>
          </a:p>
        </p:txBody>
      </p:sp>
      <p:sp>
        <p:nvSpPr>
          <p:cNvPr id="3" name="Content Placeholder 2"/>
          <p:cNvSpPr>
            <a:spLocks noGrp="1"/>
          </p:cNvSpPr>
          <p:nvPr>
            <p:ph idx="1" hasCustomPrompt="1"/>
          </p:nvPr>
        </p:nvSpPr>
        <p:spPr>
          <a:xfrm>
            <a:off x="3454400" y="1752604"/>
            <a:ext cx="3860800" cy="4373573"/>
          </a:xfrm>
        </p:spPr>
        <p:txBody>
          <a:bodyPr>
            <a:normAutofit/>
          </a:bodyPr>
          <a:lstStyle>
            <a:lvl1pPr marL="457189" indent="-457189">
              <a:buClr>
                <a:srgbClr val="4A773C"/>
              </a:buClr>
              <a:buFont typeface="Arial" panose="020B0604020202020204" pitchFamily="34" charset="0"/>
              <a:buChar char="•"/>
              <a:defRPr sz="2667">
                <a:latin typeface="Verdana" panose="020B0604030504040204" pitchFamily="34" charset="0"/>
                <a:ea typeface="Verdana" panose="020B0604030504040204" pitchFamily="34" charset="0"/>
                <a:cs typeface="Verdana" panose="020B0604030504040204" pitchFamily="34" charset="0"/>
              </a:defRPr>
            </a:lvl1pPr>
            <a:lvl2pPr marL="990575" indent="-380990">
              <a:buClr>
                <a:srgbClr val="4A773C"/>
              </a:buClr>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a:buClr>
                <a:srgbClr val="4A773C"/>
              </a:buCl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lv-LV"/>
              <a:t>Teksts</a:t>
            </a:r>
          </a:p>
          <a:p>
            <a:pPr lvl="1"/>
            <a:r>
              <a:rPr lang="lv-LV"/>
              <a:t>Teksts</a:t>
            </a:r>
          </a:p>
          <a:p>
            <a:pPr lvl="2"/>
            <a:r>
              <a:rPr lang="lv-LV"/>
              <a:t>Teksts</a:t>
            </a:r>
          </a:p>
        </p:txBody>
      </p:sp>
      <p:sp>
        <p:nvSpPr>
          <p:cNvPr id="24" name="Text Placeholder 15"/>
          <p:cNvSpPr>
            <a:spLocks noGrp="1"/>
          </p:cNvSpPr>
          <p:nvPr>
            <p:ph type="body" sz="quarter" idx="10" hasCustomPrompt="1"/>
          </p:nvPr>
        </p:nvSpPr>
        <p:spPr>
          <a:xfrm>
            <a:off x="3454400" y="6324600"/>
            <a:ext cx="2641600" cy="304800"/>
          </a:xfrm>
        </p:spPr>
        <p:txBody>
          <a:bodyPr>
            <a:noAutofit/>
          </a:bodyPr>
          <a:lstStyle>
            <a:lvl1pPr marL="0" indent="0">
              <a:buNone/>
              <a:defRPr sz="1333">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vieta</a:t>
            </a:r>
            <a:endParaRPr lang="en-US"/>
          </a:p>
        </p:txBody>
      </p:sp>
      <p:sp>
        <p:nvSpPr>
          <p:cNvPr id="25" name="Text Placeholder 19"/>
          <p:cNvSpPr>
            <a:spLocks noGrp="1"/>
          </p:cNvSpPr>
          <p:nvPr>
            <p:ph type="body" sz="quarter" idx="12" hasCustomPrompt="1"/>
          </p:nvPr>
        </p:nvSpPr>
        <p:spPr>
          <a:xfrm>
            <a:off x="6502400" y="6324600"/>
            <a:ext cx="4876800" cy="304800"/>
          </a:xfrm>
        </p:spPr>
        <p:txBody>
          <a:bodyPr>
            <a:noAutofit/>
          </a:bodyPr>
          <a:lstStyle>
            <a:lvl1pPr marL="0" indent="0" algn="r">
              <a:buNone/>
              <a:defRPr sz="1333" baseline="0">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endParaRPr lang="en-US"/>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26751302-5A83-435F-ACC8-74594750E953}" type="slidenum">
              <a:rPr lang="en-US" altLang="en-US"/>
              <a:pPr>
                <a:defRPr/>
              </a:pPr>
              <a:t>‹#›</a:t>
            </a:fld>
            <a:endParaRPr lang="en-US" alt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819" y="0"/>
            <a:ext cx="1754839" cy="1958400"/>
          </a:xfrm>
          <a:prstGeom prst="rect">
            <a:avLst/>
          </a:prstGeom>
        </p:spPr>
      </p:pic>
      <p:sp>
        <p:nvSpPr>
          <p:cNvPr id="10" name="Content Placeholder 2"/>
          <p:cNvSpPr>
            <a:spLocks noGrp="1"/>
          </p:cNvSpPr>
          <p:nvPr>
            <p:ph idx="15" hasCustomPrompt="1"/>
          </p:nvPr>
        </p:nvSpPr>
        <p:spPr>
          <a:xfrm>
            <a:off x="7721600" y="1752604"/>
            <a:ext cx="3860800" cy="4373573"/>
          </a:xfrm>
        </p:spPr>
        <p:txBody>
          <a:bodyPr>
            <a:normAutofit/>
          </a:bodyPr>
          <a:lstStyle>
            <a:lvl1pPr marL="457189" indent="-457189">
              <a:buClr>
                <a:srgbClr val="4A773C"/>
              </a:buClr>
              <a:buFont typeface="Arial" panose="020B0604020202020204" pitchFamily="34" charset="0"/>
              <a:buChar char="•"/>
              <a:defRPr sz="2667">
                <a:latin typeface="Verdana" panose="020B0604030504040204" pitchFamily="34" charset="0"/>
                <a:ea typeface="Verdana" panose="020B0604030504040204" pitchFamily="34" charset="0"/>
                <a:cs typeface="Verdana" panose="020B0604030504040204" pitchFamily="34" charset="0"/>
              </a:defRPr>
            </a:lvl1pPr>
            <a:lvl2pPr marL="990575" indent="-380990">
              <a:buClr>
                <a:srgbClr val="4A773C"/>
              </a:buClr>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a:buClr>
                <a:srgbClr val="4A773C"/>
              </a:buCl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lv-LV"/>
              <a:t>Teksts</a:t>
            </a:r>
          </a:p>
          <a:p>
            <a:pPr lvl="1"/>
            <a:r>
              <a:rPr lang="lv-LV"/>
              <a:t>Teksts</a:t>
            </a:r>
          </a:p>
          <a:p>
            <a:pPr lvl="2"/>
            <a:r>
              <a:rPr lang="lv-LV"/>
              <a:t>Teksts</a:t>
            </a:r>
          </a:p>
        </p:txBody>
      </p:sp>
    </p:spTree>
    <p:extLst>
      <p:ext uri="{BB962C8B-B14F-4D97-AF65-F5344CB8AC3E}">
        <p14:creationId xmlns:p14="http://schemas.microsoft.com/office/powerpoint/2010/main" val="4183619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15"/>
          <p:cNvSpPr>
            <a:spLocks noGrp="1"/>
          </p:cNvSpPr>
          <p:nvPr>
            <p:ph type="body" sz="quarter" idx="10" hasCustomPrompt="1"/>
          </p:nvPr>
        </p:nvSpPr>
        <p:spPr>
          <a:xfrm>
            <a:off x="3454400" y="6324600"/>
            <a:ext cx="2641600" cy="304800"/>
          </a:xfrm>
        </p:spPr>
        <p:txBody>
          <a:bodyPr>
            <a:normAutofit/>
          </a:bodyPr>
          <a:lstStyle>
            <a:lvl1pPr marL="0" indent="0">
              <a:buNone/>
              <a:defRPr sz="1333" baseline="0">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vieta</a:t>
            </a:r>
            <a:endParaRPr lang="en-US"/>
          </a:p>
        </p:txBody>
      </p:sp>
      <p:sp>
        <p:nvSpPr>
          <p:cNvPr id="10" name="Text Placeholder 19"/>
          <p:cNvSpPr>
            <a:spLocks noGrp="1"/>
          </p:cNvSpPr>
          <p:nvPr>
            <p:ph type="body" sz="quarter" idx="12" hasCustomPrompt="1"/>
          </p:nvPr>
        </p:nvSpPr>
        <p:spPr>
          <a:xfrm>
            <a:off x="6502400" y="6324600"/>
            <a:ext cx="4876800" cy="304800"/>
          </a:xfrm>
        </p:spPr>
        <p:txBody>
          <a:bodyPr>
            <a:noAutofit/>
          </a:bodyPr>
          <a:lstStyle>
            <a:lvl1pPr marL="0" indent="0" algn="r">
              <a:buNone/>
              <a:defRPr sz="1333" baseline="0">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endParaRPr lang="en-US"/>
          </a:p>
        </p:txBody>
      </p:sp>
      <p:sp>
        <p:nvSpPr>
          <p:cNvPr id="6"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FD3818A1-E556-4069-ABB1-CF8FCEB3A273}" type="slidenum">
              <a:rPr lang="en-US" altLang="en-US"/>
              <a:pPr>
                <a:defRPr/>
              </a:pPr>
              <a:t>‹#›</a:t>
            </a:fld>
            <a:endParaRPr lang="en-US" altLang="en-US"/>
          </a:p>
        </p:txBody>
      </p:sp>
      <p:sp>
        <p:nvSpPr>
          <p:cNvPr id="7" name="Title 1"/>
          <p:cNvSpPr>
            <a:spLocks noGrp="1"/>
          </p:cNvSpPr>
          <p:nvPr>
            <p:ph type="title" hasCustomPrompt="1"/>
          </p:nvPr>
        </p:nvSpPr>
        <p:spPr>
          <a:xfrm>
            <a:off x="3454400" y="381001"/>
            <a:ext cx="8128000" cy="1066799"/>
          </a:xfrm>
        </p:spPr>
        <p:txBody>
          <a:bodyPr anchor="t">
            <a:normAutofit/>
          </a:bodyPr>
          <a:lstStyle>
            <a:lvl1pPr algn="l">
              <a:defRPr sz="3200" b="1">
                <a:latin typeface="Verdana" panose="020B0604030504040204" pitchFamily="34" charset="0"/>
                <a:ea typeface="Verdana" panose="020B0604030504040204" pitchFamily="34" charset="0"/>
                <a:cs typeface="Verdana" panose="020B0604030504040204" pitchFamily="34" charset="0"/>
              </a:defRPr>
            </a:lvl1pPr>
          </a:lstStyle>
          <a:p>
            <a:r>
              <a:rPr lang="lv-LV"/>
              <a:t>Virsraksts</a:t>
            </a: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819" y="0"/>
            <a:ext cx="1754839" cy="1958400"/>
          </a:xfrm>
          <a:prstGeom prst="rect">
            <a:avLst/>
          </a:prstGeom>
        </p:spPr>
      </p:pic>
    </p:spTree>
    <p:extLst>
      <p:ext uri="{BB962C8B-B14F-4D97-AF65-F5344CB8AC3E}">
        <p14:creationId xmlns:p14="http://schemas.microsoft.com/office/powerpoint/2010/main" val="134251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15"/>
          <p:cNvSpPr>
            <a:spLocks noGrp="1"/>
          </p:cNvSpPr>
          <p:nvPr>
            <p:ph type="body" sz="quarter" idx="10" hasCustomPrompt="1"/>
          </p:nvPr>
        </p:nvSpPr>
        <p:spPr>
          <a:xfrm>
            <a:off x="3454400" y="6324600"/>
            <a:ext cx="2641600" cy="304800"/>
          </a:xfrm>
        </p:spPr>
        <p:txBody>
          <a:bodyPr>
            <a:noAutofit/>
          </a:bodyPr>
          <a:lstStyle>
            <a:lvl1pPr marL="0" indent="0">
              <a:buNone/>
              <a:defRPr sz="1333"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vieta</a:t>
            </a:r>
            <a:endParaRPr lang="en-US"/>
          </a:p>
        </p:txBody>
      </p:sp>
      <p:sp>
        <p:nvSpPr>
          <p:cNvPr id="10" name="Text Placeholder 19"/>
          <p:cNvSpPr>
            <a:spLocks noGrp="1"/>
          </p:cNvSpPr>
          <p:nvPr>
            <p:ph type="body" sz="quarter" idx="12" hasCustomPrompt="1"/>
          </p:nvPr>
        </p:nvSpPr>
        <p:spPr>
          <a:xfrm>
            <a:off x="6502400" y="6324600"/>
            <a:ext cx="4876800" cy="304800"/>
          </a:xfrm>
        </p:spPr>
        <p:txBody>
          <a:bodyPr>
            <a:normAutofit/>
          </a:bodyPr>
          <a:lstStyle>
            <a:lvl1pPr marL="0" indent="0" algn="r">
              <a:buNone/>
              <a:defRPr sz="1333"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endParaRPr lang="en-US"/>
          </a:p>
        </p:txBody>
      </p:sp>
      <p:sp>
        <p:nvSpPr>
          <p:cNvPr id="6"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FD3818A1-E556-4069-ABB1-CF8FCEB3A273}" type="slidenum">
              <a:rPr lang="en-US" altLang="en-US"/>
              <a:pPr>
                <a:defRPr/>
              </a:pPr>
              <a:t>‹#›</a:t>
            </a:fld>
            <a:endParaRPr lang="en-US" alt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819" y="0"/>
            <a:ext cx="1754839" cy="1958400"/>
          </a:xfrm>
          <a:prstGeom prst="rect">
            <a:avLst/>
          </a:prstGeom>
        </p:spPr>
      </p:pic>
    </p:spTree>
    <p:extLst>
      <p:ext uri="{BB962C8B-B14F-4D97-AF65-F5344CB8AC3E}">
        <p14:creationId xmlns:p14="http://schemas.microsoft.com/office/powerpoint/2010/main" val="377036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0C56625-FD82-426F-ADA0-A32C04EDFA6F}" type="datetime1">
              <a:rPr lang="en-US" smtClean="0"/>
              <a:t>9/3/2021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526837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2" r:id="rId19"/>
    <p:sldLayoutId id="2147483697" r:id="rId20"/>
    <p:sldLayoutId id="2147483698" r:id="rId21"/>
    <p:sldLayoutId id="2147483699" r:id="rId22"/>
    <p:sldLayoutId id="2147483702" r:id="rId23"/>
    <p:sldLayoutId id="2147483703" r:id="rId24"/>
    <p:sldLayoutId id="2147483704" r:id="rId25"/>
    <p:sldLayoutId id="2147483705" r:id="rId26"/>
    <p:sldLayoutId id="2147483706" r:id="rId27"/>
    <p:sldLayoutId id="2147483707" r:id="rId28"/>
    <p:sldLayoutId id="2147483708" r:id="rId29"/>
    <p:sldLayoutId id="2147483829" r:id="rId30"/>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hyperlink" Target="https://www.mk.gov.lv/lv/dati-par-darba-samaksu-un-nodarbinatajiem-valsts-parvalde" TargetMode="External"/><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hyperlink" Target="https://covid19.gov.lv/valsts-parvaldes-iestadem-un-pasvaldibam" TargetMode="External"/><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hyperlink" Target="https://www.mk.gov.lv/lv/vadlinijas-un-citi-noderigi-materiali" TargetMode="External"/><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hyperlink" Target="https://www.mk.gov.lv/lv/elastigais-darbs" TargetMode="External"/><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hyperlink" Target="https://app.powerbi.com/view?r=eyJrIjoiNjM4MmJhNjgtNGIzNi00ZDlkLThlZjAtOGY5Mjg3ODY4OTI1IiwidCI6ImM5ZTE3NmE4LTE1NjctNDAzYS04NjFlLTJkZGNmOTM1OTk2MiIsImMiOjl9"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mk.gov.lv/lv/dati-par-darba-samaksu-un-nodarbinatajiem-valsts-parvalde" TargetMode="External"/><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hyperlink" Target="https://www.mk.gov.lv/lv/atlidzib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hyperlink" Target="https://www.mk.gov.lv/lv/media/9285/download" TargetMode="External"/><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hyperlink" Target="https://www.mk.gov.lv/lv/atlidziba-un-nodarbinatie" TargetMode="External"/><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hyperlink" Target="mailto:cilvekresursi@mk.gov.lv"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26128-33A6-4269-8747-441E65F77C51}"/>
              </a:ext>
            </a:extLst>
          </p:cNvPr>
          <p:cNvSpPr>
            <a:spLocks noGrp="1"/>
          </p:cNvSpPr>
          <p:nvPr>
            <p:ph type="title"/>
          </p:nvPr>
        </p:nvSpPr>
        <p:spPr>
          <a:xfrm>
            <a:off x="378823" y="2847942"/>
            <a:ext cx="11521440" cy="1162116"/>
          </a:xfrm>
        </p:spPr>
        <p:txBody>
          <a:bodyPr>
            <a:noAutofit/>
          </a:bodyPr>
          <a:lstStyle/>
          <a:p>
            <a:r>
              <a:rPr lang="lv-LV" sz="3200" dirty="0">
                <a:solidFill>
                  <a:schemeClr val="accent1"/>
                </a:solidFill>
                <a:latin typeface="Verdana"/>
                <a:ea typeface="Verdana"/>
                <a:cs typeface="Verdana"/>
              </a:rPr>
              <a:t>ATLĪDZĪBAS REFORMA: </a:t>
            </a:r>
            <a:br>
              <a:rPr lang="lv-LV" sz="3200" dirty="0">
                <a:solidFill>
                  <a:schemeClr val="accent1"/>
                </a:solidFill>
                <a:latin typeface="Verdana"/>
                <a:ea typeface="Verdana"/>
                <a:cs typeface="Verdana"/>
              </a:rPr>
            </a:br>
            <a:r>
              <a:rPr lang="lv-LV" sz="3200" dirty="0">
                <a:solidFill>
                  <a:schemeClr val="accent1"/>
                </a:solidFill>
                <a:latin typeface="Verdana"/>
                <a:ea typeface="Verdana"/>
                <a:cs typeface="Verdana"/>
              </a:rPr>
              <a:t>svarīgākās izmaiņas, jaunumi</a:t>
            </a:r>
            <a:br>
              <a:rPr lang="lv-LV" sz="3200" dirty="0">
                <a:solidFill>
                  <a:schemeClr val="accent1"/>
                </a:solidFill>
                <a:latin typeface="Verdana"/>
                <a:ea typeface="Verdana"/>
                <a:cs typeface="Verdana"/>
              </a:rPr>
            </a:br>
            <a:br>
              <a:rPr lang="lv-LV" sz="3200" dirty="0">
                <a:solidFill>
                  <a:schemeClr val="accent1"/>
                </a:solidFill>
                <a:latin typeface="Verdana"/>
                <a:ea typeface="Verdana"/>
                <a:cs typeface="Verdana"/>
              </a:rPr>
            </a:br>
            <a:r>
              <a:rPr lang="lv-LV" sz="2000" dirty="0">
                <a:latin typeface="Verdana"/>
                <a:ea typeface="Verdana"/>
                <a:cs typeface="Verdana"/>
              </a:rPr>
              <a:t>Laila Ruškule</a:t>
            </a:r>
            <a:br>
              <a:rPr lang="lv-LV" sz="2000" dirty="0">
                <a:solidFill>
                  <a:schemeClr val="accent1"/>
                </a:solidFill>
                <a:latin typeface="Verdana"/>
                <a:ea typeface="Verdana"/>
                <a:cs typeface="Verdana"/>
              </a:rPr>
            </a:br>
            <a:r>
              <a:rPr lang="lv-LV" sz="2000" dirty="0">
                <a:latin typeface="Verdana"/>
                <a:ea typeface="Verdana"/>
                <a:cs typeface="Verdana"/>
              </a:rPr>
              <a:t>Atlīdzības politikas grupas vadītāja </a:t>
            </a:r>
            <a:br>
              <a:rPr lang="lv-LV" sz="2000" dirty="0">
                <a:solidFill>
                  <a:schemeClr val="accent1"/>
                </a:solidFill>
                <a:latin typeface="Verdana"/>
                <a:ea typeface="Verdana"/>
                <a:cs typeface="Verdana"/>
              </a:rPr>
            </a:br>
            <a:r>
              <a:rPr lang="lv-LV" sz="2000" dirty="0">
                <a:latin typeface="Verdana"/>
                <a:ea typeface="Verdana"/>
                <a:cs typeface="Verdana"/>
              </a:rPr>
              <a:t>03.09.2021.</a:t>
            </a:r>
            <a:br>
              <a:rPr lang="lv-LV" sz="2000" dirty="0">
                <a:latin typeface="Verdana"/>
                <a:ea typeface="Verdana"/>
                <a:cs typeface="Verdana"/>
              </a:rPr>
            </a:br>
            <a:br>
              <a:rPr lang="lv-LV" sz="3200" dirty="0">
                <a:solidFill>
                  <a:schemeClr val="accent1"/>
                </a:solidFill>
                <a:latin typeface="Verdana"/>
                <a:ea typeface="Verdana"/>
                <a:cs typeface="Verdana"/>
              </a:rPr>
            </a:br>
            <a:endParaRPr lang="lv-LV" sz="2800" dirty="0">
              <a:latin typeface="Verdana"/>
              <a:ea typeface="Verdana"/>
              <a:cs typeface="Verdana"/>
            </a:endParaRPr>
          </a:p>
        </p:txBody>
      </p:sp>
    </p:spTree>
    <p:extLst>
      <p:ext uri="{BB962C8B-B14F-4D97-AF65-F5344CB8AC3E}">
        <p14:creationId xmlns:p14="http://schemas.microsoft.com/office/powerpoint/2010/main" val="3871917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F8F26F-42B5-4ED8-A563-52D850B0E154}"/>
              </a:ext>
            </a:extLst>
          </p:cNvPr>
          <p:cNvSpPr>
            <a:spLocks noGrp="1"/>
          </p:cNvSpPr>
          <p:nvPr>
            <p:ph type="title"/>
          </p:nvPr>
        </p:nvSpPr>
        <p:spPr>
          <a:xfrm>
            <a:off x="287383" y="61023"/>
            <a:ext cx="11678194" cy="1143000"/>
          </a:xfrm>
        </p:spPr>
        <p:txBody>
          <a:bodyPr>
            <a:normAutofit/>
          </a:bodyPr>
          <a:lstStyle/>
          <a:p>
            <a:pPr algn="ctr"/>
            <a:r>
              <a:rPr lang="lv-LV" sz="3200">
                <a:latin typeface="Arial Black" panose="020B0A04020102020204" pitchFamily="34" charset="0"/>
              </a:rPr>
              <a:t>Paralēlas reformas, kas veicinās likumprojekta efektīvu ieviešanu</a:t>
            </a:r>
          </a:p>
        </p:txBody>
      </p:sp>
      <p:sp>
        <p:nvSpPr>
          <p:cNvPr id="2" name="Slide Number Placeholder 1">
            <a:extLst>
              <a:ext uri="{FF2B5EF4-FFF2-40B4-BE49-F238E27FC236}">
                <a16:creationId xmlns:a16="http://schemas.microsoft.com/office/drawing/2014/main" id="{C1E751E3-0129-4E57-85F6-F2F7C7ECDD0A}"/>
              </a:ext>
            </a:extLst>
          </p:cNvPr>
          <p:cNvSpPr>
            <a:spLocks noGrp="1"/>
          </p:cNvSpPr>
          <p:nvPr>
            <p:ph type="sldNum" sz="quarter" idx="12"/>
          </p:nvPr>
        </p:nvSpPr>
        <p:spPr/>
        <p:txBody>
          <a:bodyPr/>
          <a:lstStyle/>
          <a:p>
            <a:fld id="{00EBDFFF-B865-4C23-BB44-7B37A48B6AB9}" type="slidenum">
              <a:rPr lang="lv-LV" smtClean="0">
                <a:solidFill>
                  <a:prstClr val="black">
                    <a:tint val="75000"/>
                  </a:prstClr>
                </a:solidFill>
              </a:rPr>
              <a:pPr/>
              <a:t>10</a:t>
            </a:fld>
            <a:endParaRPr lang="lv-LV">
              <a:solidFill>
                <a:prstClr val="black">
                  <a:tint val="75000"/>
                </a:prstClr>
              </a:solidFill>
            </a:endParaRPr>
          </a:p>
        </p:txBody>
      </p:sp>
      <p:graphicFrame>
        <p:nvGraphicFramePr>
          <p:cNvPr id="4" name="Diagram 3">
            <a:extLst>
              <a:ext uri="{FF2B5EF4-FFF2-40B4-BE49-F238E27FC236}">
                <a16:creationId xmlns:a16="http://schemas.microsoft.com/office/drawing/2014/main" id="{515139BC-2083-4DC8-9045-1DDB88A7DF22}"/>
              </a:ext>
            </a:extLst>
          </p:cNvPr>
          <p:cNvGraphicFramePr/>
          <p:nvPr>
            <p:extLst>
              <p:ext uri="{D42A27DB-BD31-4B8C-83A1-F6EECF244321}">
                <p14:modId xmlns:p14="http://schemas.microsoft.com/office/powerpoint/2010/main" val="3241456985"/>
              </p:ext>
            </p:extLst>
          </p:nvPr>
        </p:nvGraphicFramePr>
        <p:xfrm>
          <a:off x="0" y="1204023"/>
          <a:ext cx="12192000" cy="5510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980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F2DBAC4-DF32-4A2C-ABE0-9E193035A25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AADBA1BB-74AB-4F2C-BBCF-C2DF0C48DC0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85CA2377-9E4B-414A-AFB4-62908556FE9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2F1D5855-9DAC-4C09-9352-1356B365C77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ABF09EA6-A1F7-48F1-B91C-5FF7BFA52E7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19745757-3550-4DAB-A5C0-ECC0F6E5C7D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3AAD6426-742A-4EF3-856F-C1DF1A1EC74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54D4CA25-8BAC-4B67-AB86-4AD397D9CFE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4C21AE6E-8AA7-4F03-BB08-41F8BB3FC998}"/>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320D7AA4-AC69-452F-BD32-4AF7135F070E}"/>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4253A379-FDA8-4247-B2B4-4D08F43F22B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102657" y="1497269"/>
            <a:ext cx="2048933" cy="84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cxnSpLocks/>
          </p:cNvCxnSpPr>
          <p:nvPr/>
        </p:nvCxnSpPr>
        <p:spPr>
          <a:xfrm>
            <a:off x="0" y="4510814"/>
            <a:ext cx="12192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14" name="Triangle 13"/>
          <p:cNvSpPr/>
          <p:nvPr/>
        </p:nvSpPr>
        <p:spPr>
          <a:xfrm>
            <a:off x="1091543" y="4281652"/>
            <a:ext cx="265828" cy="229162"/>
          </a:xfrm>
          <a:prstGeom prst="triangl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p:cNvSpPr/>
          <p:nvPr/>
        </p:nvSpPr>
        <p:spPr>
          <a:xfrm rot="10800000">
            <a:off x="3535753" y="4510814"/>
            <a:ext cx="265828" cy="229162"/>
          </a:xfrm>
          <a:prstGeom prst="triangl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p:cNvSpPr/>
          <p:nvPr/>
        </p:nvSpPr>
        <p:spPr>
          <a:xfrm>
            <a:off x="5963086" y="4281652"/>
            <a:ext cx="265828" cy="229162"/>
          </a:xfrm>
          <a:prstGeom prst="triangl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iangle 19"/>
          <p:cNvSpPr/>
          <p:nvPr/>
        </p:nvSpPr>
        <p:spPr>
          <a:xfrm rot="10800000">
            <a:off x="8424173" y="4510814"/>
            <a:ext cx="265828" cy="229162"/>
          </a:xfrm>
          <a:prstGeom prst="triangl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iangle 20"/>
          <p:cNvSpPr/>
          <p:nvPr/>
        </p:nvSpPr>
        <p:spPr>
          <a:xfrm>
            <a:off x="10868382" y="4281652"/>
            <a:ext cx="265828" cy="229162"/>
          </a:xfrm>
          <a:prstGeom prst="triangl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35529" y="4739976"/>
            <a:ext cx="2069154" cy="369332"/>
          </a:xfrm>
          <a:prstGeom prst="rect">
            <a:avLst/>
          </a:prstGeom>
          <a:noFill/>
        </p:spPr>
        <p:txBody>
          <a:bodyPr wrap="square" rtlCol="0">
            <a:spAutoFit/>
          </a:bodyPr>
          <a:lstStyle/>
          <a:p>
            <a:pPr algn="ctr"/>
            <a:r>
              <a:rPr lang="lv-LV" dirty="0">
                <a:ln w="0"/>
                <a:solidFill>
                  <a:schemeClr val="accent1"/>
                </a:solidFill>
                <a:effectLst>
                  <a:outerShdw blurRad="38100" dist="25400" dir="5400000" algn="ctr" rotWithShape="0">
                    <a:srgbClr val="6E747A">
                      <a:alpha val="43000"/>
                    </a:srgbClr>
                  </a:outerShdw>
                </a:effectLst>
                <a:latin typeface="+mj-lt"/>
                <a:ea typeface="Open Sans Extrabold" charset="0"/>
                <a:cs typeface="Open Sans Extrabold" charset="0"/>
              </a:rPr>
              <a:t>2021</a:t>
            </a:r>
            <a:endParaRPr lang="en-US" dirty="0">
              <a:ln w="0"/>
              <a:solidFill>
                <a:schemeClr val="accent1"/>
              </a:solidFill>
              <a:effectLst>
                <a:outerShdw blurRad="38100" dist="25400" dir="5400000" algn="ctr" rotWithShape="0">
                  <a:srgbClr val="6E747A">
                    <a:alpha val="43000"/>
                  </a:srgbClr>
                </a:outerShdw>
              </a:effectLst>
              <a:latin typeface="+mj-lt"/>
              <a:ea typeface="Open Sans Extrabold" charset="0"/>
              <a:cs typeface="Open Sans Extrabold" charset="0"/>
            </a:endParaRPr>
          </a:p>
        </p:txBody>
      </p:sp>
      <p:sp>
        <p:nvSpPr>
          <p:cNvPr id="23" name="TextBox 22"/>
          <p:cNvSpPr txBox="1"/>
          <p:nvPr/>
        </p:nvSpPr>
        <p:spPr>
          <a:xfrm>
            <a:off x="2634089" y="3587283"/>
            <a:ext cx="2069154" cy="369332"/>
          </a:xfrm>
          <a:prstGeom prst="rect">
            <a:avLst/>
          </a:prstGeom>
          <a:noFill/>
        </p:spPr>
        <p:txBody>
          <a:bodyPr wrap="square" rtlCol="0">
            <a:spAutoFit/>
          </a:bodyPr>
          <a:lstStyle/>
          <a:p>
            <a:pPr algn="ctr"/>
            <a:r>
              <a:rPr lang="lv-LV" dirty="0">
                <a:ln w="0"/>
                <a:solidFill>
                  <a:schemeClr val="accent1"/>
                </a:solidFill>
                <a:effectLst>
                  <a:outerShdw blurRad="38100" dist="25400" dir="5400000" algn="ctr" rotWithShape="0">
                    <a:srgbClr val="6E747A">
                      <a:alpha val="43000"/>
                    </a:srgbClr>
                  </a:outerShdw>
                </a:effectLst>
                <a:latin typeface="+mj-lt"/>
                <a:ea typeface="Open Sans Extrabold" charset="0"/>
                <a:cs typeface="Open Sans Extrabold" charset="0"/>
              </a:rPr>
              <a:t>2021- 2022.g.</a:t>
            </a:r>
            <a:endParaRPr lang="en-US" dirty="0">
              <a:ln w="0"/>
              <a:solidFill>
                <a:schemeClr val="accent1"/>
              </a:solidFill>
              <a:effectLst>
                <a:outerShdw blurRad="38100" dist="25400" dir="5400000" algn="ctr" rotWithShape="0">
                  <a:srgbClr val="6E747A">
                    <a:alpha val="43000"/>
                  </a:srgbClr>
                </a:outerShdw>
              </a:effectLst>
              <a:latin typeface="+mj-lt"/>
              <a:ea typeface="Open Sans Extrabold" charset="0"/>
              <a:cs typeface="Open Sans Extrabold" charset="0"/>
            </a:endParaRPr>
          </a:p>
        </p:txBody>
      </p:sp>
      <p:sp>
        <p:nvSpPr>
          <p:cNvPr id="24" name="TextBox 23"/>
          <p:cNvSpPr txBox="1"/>
          <p:nvPr/>
        </p:nvSpPr>
        <p:spPr>
          <a:xfrm>
            <a:off x="5061423" y="4739976"/>
            <a:ext cx="2069154" cy="646331"/>
          </a:xfrm>
          <a:prstGeom prst="rect">
            <a:avLst/>
          </a:prstGeom>
          <a:noFill/>
        </p:spPr>
        <p:txBody>
          <a:bodyPr wrap="square" rtlCol="0">
            <a:spAutoFit/>
          </a:bodyPr>
          <a:lstStyle/>
          <a:p>
            <a:pPr algn="ctr"/>
            <a:r>
              <a:rPr lang="lv-LV" dirty="0">
                <a:ln w="0"/>
                <a:solidFill>
                  <a:schemeClr val="accent1"/>
                </a:solidFill>
                <a:effectLst>
                  <a:outerShdw blurRad="38100" dist="25400" dir="5400000" algn="ctr" rotWithShape="0">
                    <a:srgbClr val="6E747A">
                      <a:alpha val="43000"/>
                    </a:srgbClr>
                  </a:outerShdw>
                </a:effectLst>
                <a:latin typeface="+mj-lt"/>
                <a:ea typeface="Open Sans Extrabold" charset="0"/>
                <a:cs typeface="Open Sans Extrabold" charset="0"/>
              </a:rPr>
              <a:t>Līdz 2022. gada I-II ceturksnis</a:t>
            </a:r>
            <a:endParaRPr lang="en-US" dirty="0">
              <a:ln w="0"/>
              <a:solidFill>
                <a:schemeClr val="accent1"/>
              </a:solidFill>
              <a:effectLst>
                <a:outerShdw blurRad="38100" dist="25400" dir="5400000" algn="ctr" rotWithShape="0">
                  <a:srgbClr val="6E747A">
                    <a:alpha val="43000"/>
                  </a:srgbClr>
                </a:outerShdw>
              </a:effectLst>
              <a:latin typeface="+mj-lt"/>
              <a:ea typeface="Open Sans Extrabold" charset="0"/>
              <a:cs typeface="Open Sans Extrabold" charset="0"/>
            </a:endParaRPr>
          </a:p>
        </p:txBody>
      </p:sp>
      <p:sp>
        <p:nvSpPr>
          <p:cNvPr id="25" name="TextBox 24"/>
          <p:cNvSpPr txBox="1"/>
          <p:nvPr/>
        </p:nvSpPr>
        <p:spPr>
          <a:xfrm>
            <a:off x="9966719" y="4739976"/>
            <a:ext cx="2069154" cy="646331"/>
          </a:xfrm>
          <a:prstGeom prst="rect">
            <a:avLst/>
          </a:prstGeom>
          <a:noFill/>
        </p:spPr>
        <p:txBody>
          <a:bodyPr wrap="square" rtlCol="0">
            <a:spAutoFit/>
          </a:bodyPr>
          <a:lstStyle/>
          <a:p>
            <a:pPr algn="ctr"/>
            <a:r>
              <a:rPr lang="lv-LV" dirty="0">
                <a:ln w="0"/>
                <a:solidFill>
                  <a:schemeClr val="accent1"/>
                </a:solidFill>
                <a:effectLst>
                  <a:outerShdw blurRad="38100" dist="25400" dir="5400000" algn="ctr" rotWithShape="0">
                    <a:srgbClr val="6E747A">
                      <a:alpha val="43000"/>
                    </a:srgbClr>
                  </a:outerShdw>
                </a:effectLst>
                <a:latin typeface="+mj-lt"/>
                <a:ea typeface="Open Sans Extrabold" charset="0"/>
                <a:cs typeface="Open Sans Extrabold" charset="0"/>
              </a:rPr>
              <a:t>2022. gada II, III ceturksnis</a:t>
            </a:r>
            <a:endParaRPr lang="en-US" dirty="0">
              <a:ln w="0"/>
              <a:solidFill>
                <a:schemeClr val="accent1"/>
              </a:solidFill>
              <a:effectLst>
                <a:outerShdw blurRad="38100" dist="25400" dir="5400000" algn="ctr" rotWithShape="0">
                  <a:srgbClr val="6E747A">
                    <a:alpha val="43000"/>
                  </a:srgbClr>
                </a:outerShdw>
              </a:effectLst>
              <a:latin typeface="+mj-lt"/>
              <a:ea typeface="Open Sans Extrabold" charset="0"/>
              <a:cs typeface="Open Sans Extrabold" charset="0"/>
            </a:endParaRPr>
          </a:p>
        </p:txBody>
      </p:sp>
      <p:sp>
        <p:nvSpPr>
          <p:cNvPr id="26" name="TextBox 25"/>
          <p:cNvSpPr txBox="1"/>
          <p:nvPr/>
        </p:nvSpPr>
        <p:spPr>
          <a:xfrm>
            <a:off x="7349288" y="3659832"/>
            <a:ext cx="2543922" cy="646331"/>
          </a:xfrm>
          <a:prstGeom prst="rect">
            <a:avLst/>
          </a:prstGeom>
          <a:noFill/>
        </p:spPr>
        <p:txBody>
          <a:bodyPr wrap="square" rtlCol="0">
            <a:spAutoFit/>
          </a:bodyPr>
          <a:lstStyle/>
          <a:p>
            <a:pPr algn="ctr"/>
            <a:r>
              <a:rPr lang="lv-LV" dirty="0">
                <a:ln w="0"/>
                <a:solidFill>
                  <a:schemeClr val="accent1"/>
                </a:solidFill>
                <a:effectLst>
                  <a:outerShdw blurRad="38100" dist="25400" dir="5400000" algn="ctr" rotWithShape="0">
                    <a:srgbClr val="6E747A">
                      <a:alpha val="43000"/>
                    </a:srgbClr>
                  </a:outerShdw>
                </a:effectLst>
                <a:latin typeface="+mj-lt"/>
                <a:ea typeface="Open Sans Extrabold" charset="0"/>
                <a:cs typeface="Open Sans Extrabold" charset="0"/>
              </a:rPr>
              <a:t>2022. gada II, III ceturksnis</a:t>
            </a:r>
            <a:endParaRPr lang="en-US" dirty="0">
              <a:ln w="0"/>
              <a:solidFill>
                <a:schemeClr val="accent1"/>
              </a:solidFill>
              <a:effectLst>
                <a:outerShdw blurRad="38100" dist="25400" dir="5400000" algn="ctr" rotWithShape="0">
                  <a:srgbClr val="6E747A">
                    <a:alpha val="43000"/>
                  </a:srgbClr>
                </a:outerShdw>
              </a:effectLst>
              <a:latin typeface="+mj-lt"/>
              <a:ea typeface="Open Sans Extrabold" charset="0"/>
              <a:cs typeface="Open Sans Extrabold" charset="0"/>
            </a:endParaRPr>
          </a:p>
        </p:txBody>
      </p:sp>
      <p:sp>
        <p:nvSpPr>
          <p:cNvPr id="27" name="TextBox 26"/>
          <p:cNvSpPr txBox="1"/>
          <p:nvPr/>
        </p:nvSpPr>
        <p:spPr>
          <a:xfrm>
            <a:off x="2471464" y="4970060"/>
            <a:ext cx="2394404" cy="923330"/>
          </a:xfrm>
          <a:prstGeom prst="rect">
            <a:avLst/>
          </a:prstGeom>
          <a:noFill/>
        </p:spPr>
        <p:txBody>
          <a:bodyPr wrap="square" numCol="1" rtlCol="0">
            <a:spAutoFit/>
          </a:bodyPr>
          <a:lstStyle/>
          <a:p>
            <a:pPr algn="ctr"/>
            <a:r>
              <a:rPr lang="lv-LV">
                <a:latin typeface="+mj-lt"/>
              </a:rPr>
              <a:t>2. Likumprojekta pieņemšana Saeimā</a:t>
            </a:r>
            <a:endParaRPr lang="en-US">
              <a:latin typeface="+mj-lt"/>
              <a:ea typeface="Open Sans Light" charset="0"/>
              <a:cs typeface="Open Sans Light" charset="0"/>
            </a:endParaRPr>
          </a:p>
        </p:txBody>
      </p:sp>
      <p:sp>
        <p:nvSpPr>
          <p:cNvPr id="28" name="TextBox 27"/>
          <p:cNvSpPr txBox="1"/>
          <p:nvPr/>
        </p:nvSpPr>
        <p:spPr>
          <a:xfrm>
            <a:off x="7359885" y="4970061"/>
            <a:ext cx="2394404" cy="1754326"/>
          </a:xfrm>
          <a:prstGeom prst="rect">
            <a:avLst/>
          </a:prstGeom>
          <a:noFill/>
        </p:spPr>
        <p:txBody>
          <a:bodyPr wrap="square" numCol="1" rtlCol="0">
            <a:spAutoFit/>
          </a:bodyPr>
          <a:lstStyle/>
          <a:p>
            <a:pPr algn="ctr"/>
            <a:r>
              <a:rPr lang="lv-LV" dirty="0">
                <a:latin typeface="+mj-lt"/>
                <a:ea typeface="Open Sans Extrabold" charset="0"/>
                <a:cs typeface="Open Sans Extrabold" charset="0"/>
              </a:rPr>
              <a:t>4. Iekšējo noteikumu izstrāde iestādēs (</a:t>
            </a:r>
            <a:r>
              <a:rPr lang="lv-LV" dirty="0">
                <a:latin typeface="+mj-lt"/>
              </a:rPr>
              <a:t>pamatalgas un labumu kritēriji)</a:t>
            </a:r>
            <a:endParaRPr lang="lv-LV" dirty="0"/>
          </a:p>
          <a:p>
            <a:pPr algn="ctr"/>
            <a:endParaRPr lang="en-US" b="1" dirty="0">
              <a:latin typeface="+mj-lt"/>
              <a:ea typeface="Open Sans Extrabold" charset="0"/>
              <a:cs typeface="Open Sans Extrabold" charset="0"/>
            </a:endParaRPr>
          </a:p>
        </p:txBody>
      </p:sp>
      <p:sp>
        <p:nvSpPr>
          <p:cNvPr id="30" name="TextBox 29"/>
          <p:cNvSpPr txBox="1"/>
          <p:nvPr/>
        </p:nvSpPr>
        <p:spPr>
          <a:xfrm>
            <a:off x="52206" y="3429000"/>
            <a:ext cx="2323416" cy="646331"/>
          </a:xfrm>
          <a:prstGeom prst="rect">
            <a:avLst/>
          </a:prstGeom>
          <a:noFill/>
        </p:spPr>
        <p:txBody>
          <a:bodyPr wrap="square" numCol="1" rtlCol="0">
            <a:spAutoFit/>
          </a:bodyPr>
          <a:lstStyle/>
          <a:p>
            <a:pPr algn="ctr"/>
            <a:r>
              <a:rPr lang="lv-LV">
                <a:latin typeface="+mj-lt"/>
                <a:cs typeface="Arial" panose="020B0604020202020204" pitchFamily="34" charset="0"/>
              </a:rPr>
              <a:t>1. Likumprojekta apstiprināšana MK</a:t>
            </a:r>
            <a:endParaRPr lang="lv-LV">
              <a:latin typeface="+mj-lt"/>
            </a:endParaRPr>
          </a:p>
        </p:txBody>
      </p:sp>
      <p:sp>
        <p:nvSpPr>
          <p:cNvPr id="31" name="TextBox 30"/>
          <p:cNvSpPr txBox="1"/>
          <p:nvPr/>
        </p:nvSpPr>
        <p:spPr>
          <a:xfrm>
            <a:off x="9754289" y="3466793"/>
            <a:ext cx="2406956" cy="646331"/>
          </a:xfrm>
          <a:prstGeom prst="rect">
            <a:avLst/>
          </a:prstGeom>
          <a:noFill/>
        </p:spPr>
        <p:txBody>
          <a:bodyPr wrap="square" numCol="1" rtlCol="0">
            <a:spAutoFit/>
          </a:bodyPr>
          <a:lstStyle/>
          <a:p>
            <a:pPr algn="ctr"/>
            <a:r>
              <a:rPr lang="lv-LV">
                <a:latin typeface="+mj-lt"/>
                <a:ea typeface="Open Sans Light" charset="0"/>
                <a:cs typeface="Open Sans Light" charset="0"/>
              </a:rPr>
              <a:t>5. Amatu pārklasificēšana</a:t>
            </a:r>
            <a:endParaRPr lang="en-US">
              <a:latin typeface="+mj-lt"/>
              <a:ea typeface="Open Sans Light" charset="0"/>
              <a:cs typeface="Open Sans Light" charset="0"/>
            </a:endParaRPr>
          </a:p>
        </p:txBody>
      </p:sp>
      <p:sp>
        <p:nvSpPr>
          <p:cNvPr id="33" name="TextBox 32">
            <a:extLst>
              <a:ext uri="{FF2B5EF4-FFF2-40B4-BE49-F238E27FC236}">
                <a16:creationId xmlns:a16="http://schemas.microsoft.com/office/drawing/2014/main" id="{25A966F2-B180-41CC-BB85-9E59BBCD112A}"/>
              </a:ext>
            </a:extLst>
          </p:cNvPr>
          <p:cNvSpPr txBox="1"/>
          <p:nvPr/>
        </p:nvSpPr>
        <p:spPr>
          <a:xfrm>
            <a:off x="4773743" y="3429000"/>
            <a:ext cx="2543923" cy="646331"/>
          </a:xfrm>
          <a:prstGeom prst="rect">
            <a:avLst/>
          </a:prstGeom>
          <a:noFill/>
        </p:spPr>
        <p:txBody>
          <a:bodyPr wrap="square">
            <a:spAutoFit/>
          </a:bodyPr>
          <a:lstStyle/>
          <a:p>
            <a:pPr lvl="0" algn="ctr"/>
            <a:r>
              <a:rPr lang="lv-LV">
                <a:latin typeface="+mj-lt"/>
              </a:rPr>
              <a:t>3. MK noteikumu izstrāde </a:t>
            </a:r>
            <a:endParaRPr lang="lv-LV"/>
          </a:p>
        </p:txBody>
      </p:sp>
      <p:sp>
        <p:nvSpPr>
          <p:cNvPr id="34" name="Title 3">
            <a:extLst>
              <a:ext uri="{FF2B5EF4-FFF2-40B4-BE49-F238E27FC236}">
                <a16:creationId xmlns:a16="http://schemas.microsoft.com/office/drawing/2014/main" id="{AE037CC4-85F7-4009-8B67-F2DC5929F77E}"/>
              </a:ext>
            </a:extLst>
          </p:cNvPr>
          <p:cNvSpPr>
            <a:spLocks noGrp="1"/>
          </p:cNvSpPr>
          <p:nvPr>
            <p:ph type="title"/>
          </p:nvPr>
        </p:nvSpPr>
        <p:spPr>
          <a:xfrm>
            <a:off x="3494623" y="900193"/>
            <a:ext cx="7730523" cy="1143000"/>
          </a:xfrm>
        </p:spPr>
        <p:txBody>
          <a:bodyPr>
            <a:normAutofit/>
          </a:bodyPr>
          <a:lstStyle/>
          <a:p>
            <a:r>
              <a:rPr lang="lv-LV" sz="4000">
                <a:latin typeface="Arial Black" panose="020B0A04020102020204" pitchFamily="34" charset="0"/>
              </a:rPr>
              <a:t>Tālākie soļi 1/2</a:t>
            </a:r>
          </a:p>
        </p:txBody>
      </p:sp>
      <mc:AlternateContent xmlns:mc="http://schemas.openxmlformats.org/markup-compatibility/2006">
        <mc:Choice xmlns:am3d="http://schemas.microsoft.com/office/drawing/2017/model3d" Requires="am3d">
          <p:graphicFrame>
            <p:nvGraphicFramePr>
              <p:cNvPr id="10" name="3D Model 9" descr="Arrow Sign">
                <a:extLst>
                  <a:ext uri="{FF2B5EF4-FFF2-40B4-BE49-F238E27FC236}">
                    <a16:creationId xmlns:a16="http://schemas.microsoft.com/office/drawing/2014/main" id="{46879CFC-7A39-4658-995D-DB9EE79D910B}"/>
                  </a:ext>
                </a:extLst>
              </p:cNvPr>
              <p:cNvGraphicFramePr>
                <a:graphicFrameLocks noChangeAspect="1"/>
              </p:cNvGraphicFramePr>
              <p:nvPr/>
            </p:nvGraphicFramePr>
            <p:xfrm>
              <a:off x="1964798" y="549169"/>
              <a:ext cx="2062451" cy="2879829"/>
            </p:xfrm>
            <a:graphic>
              <a:graphicData uri="http://schemas.microsoft.com/office/drawing/2017/model3d">
                <am3d:model3d r:embed="rId3">
                  <am3d:spPr>
                    <a:xfrm>
                      <a:off x="0" y="0"/>
                      <a:ext cx="2062451" cy="2879829"/>
                    </a:xfrm>
                    <a:prstGeom prst="rect">
                      <a:avLst/>
                    </a:prstGeom>
                  </am3d:spPr>
                  <am3d:camera>
                    <am3d:pos x="0" y="0" z="59231277"/>
                    <am3d:up dx="0" dy="36000000" dz="0"/>
                    <am3d:lookAt x="0" y="0" z="0"/>
                    <am3d:perspective fov="2700000"/>
                  </am3d:camera>
                  <am3d:trans>
                    <am3d:meterPerModelUnit n="945309" d="1000000"/>
                    <am3d:preTrans dx="-2900320" dy="-18000000" dz="-1398126"/>
                    <am3d:scale>
                      <am3d:sx n="1000000" d="1000000"/>
                      <am3d:sy n="1000000" d="1000000"/>
                      <am3d:sz n="1000000" d="1000000"/>
                    </am3d:scale>
                    <am3d:rot ax="552916" ay="-1840720" az="-283924"/>
                    <am3d:postTrans dx="0" dy="0" dz="0"/>
                  </am3d:trans>
                  <am3d:raster rName="Office3DRenderer" rVer="16.0.8326">
                    <am3d:blip r:embed="rId4"/>
                  </am3d:raster>
                  <am3d:objViewport viewportSz="356414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Arrow Sign">
                <a:extLst>
                  <a:ext uri="{FF2B5EF4-FFF2-40B4-BE49-F238E27FC236}">
                    <a16:creationId xmlns:a16="http://schemas.microsoft.com/office/drawing/2014/main" id="{46879CFC-7A39-4658-995D-DB9EE79D910B}"/>
                  </a:ext>
                </a:extLst>
              </p:cNvPr>
              <p:cNvPicPr>
                <a:picLocks noGrp="1" noRot="1" noChangeAspect="1" noMove="1" noResize="1" noEditPoints="1" noAdjustHandles="1" noChangeArrowheads="1" noChangeShapeType="1" noCrop="1"/>
              </p:cNvPicPr>
              <p:nvPr/>
            </p:nvPicPr>
            <p:blipFill>
              <a:blip r:embed="rId4"/>
              <a:stretch>
                <a:fillRect/>
              </a:stretch>
            </p:blipFill>
            <p:spPr>
              <a:xfrm>
                <a:off x="1964798" y="549169"/>
                <a:ext cx="2062451" cy="2879829"/>
              </a:xfrm>
              <a:prstGeom prst="rect">
                <a:avLst/>
              </a:prstGeom>
            </p:spPr>
          </p:pic>
        </mc:Fallback>
      </mc:AlternateContent>
    </p:spTree>
    <p:extLst>
      <p:ext uri="{BB962C8B-B14F-4D97-AF65-F5344CB8AC3E}">
        <p14:creationId xmlns:p14="http://schemas.microsoft.com/office/powerpoint/2010/main" val="13137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30" grpId="0"/>
      <p:bldP spid="31"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102657" y="1497269"/>
            <a:ext cx="2048933" cy="84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cxnSpLocks/>
          </p:cNvCxnSpPr>
          <p:nvPr/>
        </p:nvCxnSpPr>
        <p:spPr>
          <a:xfrm>
            <a:off x="0" y="4510814"/>
            <a:ext cx="12192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14" name="Triangle 13"/>
          <p:cNvSpPr/>
          <p:nvPr/>
        </p:nvSpPr>
        <p:spPr>
          <a:xfrm>
            <a:off x="1091543" y="4281652"/>
            <a:ext cx="265828" cy="229162"/>
          </a:xfrm>
          <a:prstGeom prst="triangl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p:cNvSpPr/>
          <p:nvPr/>
        </p:nvSpPr>
        <p:spPr>
          <a:xfrm rot="10800000">
            <a:off x="3535753" y="4510814"/>
            <a:ext cx="265828" cy="229162"/>
          </a:xfrm>
          <a:prstGeom prst="triangl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p:cNvSpPr/>
          <p:nvPr/>
        </p:nvSpPr>
        <p:spPr>
          <a:xfrm>
            <a:off x="5963086" y="4281652"/>
            <a:ext cx="265828" cy="229162"/>
          </a:xfrm>
          <a:prstGeom prst="triangl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iangle 19"/>
          <p:cNvSpPr/>
          <p:nvPr/>
        </p:nvSpPr>
        <p:spPr>
          <a:xfrm rot="10800000">
            <a:off x="8424173" y="4510814"/>
            <a:ext cx="265828" cy="229162"/>
          </a:xfrm>
          <a:prstGeom prst="triangl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iangle 20"/>
          <p:cNvSpPr/>
          <p:nvPr/>
        </p:nvSpPr>
        <p:spPr>
          <a:xfrm>
            <a:off x="10868382" y="4281652"/>
            <a:ext cx="265828" cy="229162"/>
          </a:xfrm>
          <a:prstGeom prst="triangl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35529" y="4739976"/>
            <a:ext cx="2069154" cy="369332"/>
          </a:xfrm>
          <a:prstGeom prst="rect">
            <a:avLst/>
          </a:prstGeom>
          <a:noFill/>
        </p:spPr>
        <p:txBody>
          <a:bodyPr wrap="square" rtlCol="0">
            <a:spAutoFit/>
          </a:bodyPr>
          <a:lstStyle/>
          <a:p>
            <a:pPr algn="ctr"/>
            <a:r>
              <a:rPr lang="lv-LV" dirty="0">
                <a:ln w="0"/>
                <a:solidFill>
                  <a:schemeClr val="accent1"/>
                </a:solidFill>
                <a:effectLst>
                  <a:outerShdw blurRad="38100" dist="25400" dir="5400000" algn="ctr" rotWithShape="0">
                    <a:srgbClr val="6E747A">
                      <a:alpha val="43000"/>
                    </a:srgbClr>
                  </a:outerShdw>
                </a:effectLst>
                <a:latin typeface="+mj-lt"/>
                <a:ea typeface="Open Sans Extrabold" charset="0"/>
                <a:cs typeface="Open Sans Extrabold" charset="0"/>
              </a:rPr>
              <a:t>No 2023. gada</a:t>
            </a:r>
            <a:endParaRPr lang="en-US" dirty="0">
              <a:ln w="0"/>
              <a:solidFill>
                <a:schemeClr val="accent1"/>
              </a:solidFill>
              <a:effectLst>
                <a:outerShdw blurRad="38100" dist="25400" dir="5400000" algn="ctr" rotWithShape="0">
                  <a:srgbClr val="6E747A">
                    <a:alpha val="43000"/>
                  </a:srgbClr>
                </a:outerShdw>
              </a:effectLst>
              <a:latin typeface="+mj-lt"/>
              <a:ea typeface="Open Sans Extrabold" charset="0"/>
              <a:cs typeface="Open Sans Extrabold" charset="0"/>
            </a:endParaRPr>
          </a:p>
        </p:txBody>
      </p:sp>
      <p:sp>
        <p:nvSpPr>
          <p:cNvPr id="24" name="TextBox 23"/>
          <p:cNvSpPr txBox="1"/>
          <p:nvPr/>
        </p:nvSpPr>
        <p:spPr>
          <a:xfrm>
            <a:off x="5061423" y="4739976"/>
            <a:ext cx="2069154" cy="400110"/>
          </a:xfrm>
          <a:prstGeom prst="rect">
            <a:avLst/>
          </a:prstGeom>
          <a:noFill/>
        </p:spPr>
        <p:txBody>
          <a:bodyPr wrap="square" rtlCol="0">
            <a:spAutoFit/>
          </a:bodyPr>
          <a:lstStyle/>
          <a:p>
            <a:pPr algn="ctr"/>
            <a:endParaRPr lang="en-US" sz="2000">
              <a:ln w="0"/>
              <a:solidFill>
                <a:schemeClr val="accent1"/>
              </a:solidFill>
              <a:effectLst>
                <a:outerShdw blurRad="38100" dist="25400" dir="5400000" algn="ctr" rotWithShape="0">
                  <a:srgbClr val="6E747A">
                    <a:alpha val="43000"/>
                  </a:srgbClr>
                </a:outerShdw>
              </a:effectLst>
              <a:latin typeface="+mj-lt"/>
              <a:ea typeface="Open Sans Extrabold" charset="0"/>
              <a:cs typeface="Open Sans Extrabold" charset="0"/>
            </a:endParaRPr>
          </a:p>
        </p:txBody>
      </p:sp>
      <p:sp>
        <p:nvSpPr>
          <p:cNvPr id="25" name="TextBox 24"/>
          <p:cNvSpPr txBox="1"/>
          <p:nvPr/>
        </p:nvSpPr>
        <p:spPr>
          <a:xfrm>
            <a:off x="9966719" y="4739976"/>
            <a:ext cx="2069154" cy="400110"/>
          </a:xfrm>
          <a:prstGeom prst="rect">
            <a:avLst/>
          </a:prstGeom>
          <a:noFill/>
        </p:spPr>
        <p:txBody>
          <a:bodyPr wrap="square" rtlCol="0">
            <a:spAutoFit/>
          </a:bodyPr>
          <a:lstStyle/>
          <a:p>
            <a:pPr algn="ctr"/>
            <a:r>
              <a:rPr lang="lv-LV" sz="2000">
                <a:ln w="0"/>
                <a:solidFill>
                  <a:schemeClr val="accent1"/>
                </a:solidFill>
                <a:effectLst>
                  <a:outerShdw blurRad="38100" dist="25400" dir="5400000" algn="ctr" rotWithShape="0">
                    <a:srgbClr val="6E747A">
                      <a:alpha val="43000"/>
                    </a:srgbClr>
                  </a:outerShdw>
                </a:effectLst>
                <a:latin typeface="+mj-lt"/>
                <a:ea typeface="Open Sans Extrabold" charset="0"/>
                <a:cs typeface="Open Sans Extrabold" charset="0"/>
              </a:rPr>
              <a:t>Pastāvīgi</a:t>
            </a:r>
            <a:endParaRPr lang="en-US" sz="2000">
              <a:ln w="0"/>
              <a:solidFill>
                <a:schemeClr val="accent1"/>
              </a:solidFill>
              <a:effectLst>
                <a:outerShdw blurRad="38100" dist="25400" dir="5400000" algn="ctr" rotWithShape="0">
                  <a:srgbClr val="6E747A">
                    <a:alpha val="43000"/>
                  </a:srgbClr>
                </a:outerShdw>
              </a:effectLst>
              <a:latin typeface="+mj-lt"/>
              <a:ea typeface="Open Sans Extrabold" charset="0"/>
              <a:cs typeface="Open Sans Extrabold" charset="0"/>
            </a:endParaRPr>
          </a:p>
        </p:txBody>
      </p:sp>
      <p:sp>
        <p:nvSpPr>
          <p:cNvPr id="26" name="TextBox 25"/>
          <p:cNvSpPr txBox="1"/>
          <p:nvPr/>
        </p:nvSpPr>
        <p:spPr>
          <a:xfrm>
            <a:off x="7349288" y="3659832"/>
            <a:ext cx="2543922" cy="707886"/>
          </a:xfrm>
          <a:prstGeom prst="rect">
            <a:avLst/>
          </a:prstGeom>
          <a:noFill/>
        </p:spPr>
        <p:txBody>
          <a:bodyPr wrap="square" rtlCol="0">
            <a:spAutoFit/>
          </a:bodyPr>
          <a:lstStyle/>
          <a:p>
            <a:pPr algn="ctr"/>
            <a:r>
              <a:rPr lang="lv-LV" sz="2000">
                <a:ln w="0"/>
                <a:solidFill>
                  <a:schemeClr val="accent1"/>
                </a:solidFill>
                <a:effectLst>
                  <a:outerShdw blurRad="38100" dist="25400" dir="5400000" algn="ctr" rotWithShape="0">
                    <a:srgbClr val="6E747A">
                      <a:alpha val="43000"/>
                    </a:srgbClr>
                  </a:outerShdw>
                </a:effectLst>
                <a:latin typeface="+mj-lt"/>
                <a:ea typeface="Open Sans Extrabold" charset="0"/>
                <a:cs typeface="Open Sans Extrabold" charset="0"/>
              </a:rPr>
              <a:t>No 2024. gada </a:t>
            </a:r>
          </a:p>
          <a:p>
            <a:pPr algn="ctr"/>
            <a:r>
              <a:rPr lang="lv-LV" sz="2000">
                <a:ln w="0"/>
                <a:solidFill>
                  <a:schemeClr val="accent1"/>
                </a:solidFill>
                <a:effectLst>
                  <a:outerShdw blurRad="38100" dist="25400" dir="5400000" algn="ctr" rotWithShape="0">
                    <a:srgbClr val="6E747A">
                      <a:alpha val="43000"/>
                    </a:srgbClr>
                  </a:outerShdw>
                </a:effectLst>
                <a:latin typeface="+mj-lt"/>
                <a:ea typeface="Open Sans Extrabold" charset="0"/>
                <a:cs typeface="Open Sans Extrabold" charset="0"/>
              </a:rPr>
              <a:t>I ceturkšņa</a:t>
            </a:r>
            <a:endParaRPr lang="en-US" sz="2000">
              <a:ln w="0"/>
              <a:solidFill>
                <a:schemeClr val="accent1"/>
              </a:solidFill>
              <a:effectLst>
                <a:outerShdw blurRad="38100" dist="25400" dir="5400000" algn="ctr" rotWithShape="0">
                  <a:srgbClr val="6E747A">
                    <a:alpha val="43000"/>
                  </a:srgbClr>
                </a:outerShdw>
              </a:effectLst>
              <a:latin typeface="+mj-lt"/>
              <a:ea typeface="Open Sans Extrabold" charset="0"/>
              <a:cs typeface="Open Sans Extrabold" charset="0"/>
            </a:endParaRPr>
          </a:p>
        </p:txBody>
      </p:sp>
      <p:sp>
        <p:nvSpPr>
          <p:cNvPr id="27" name="TextBox 26"/>
          <p:cNvSpPr txBox="1"/>
          <p:nvPr/>
        </p:nvSpPr>
        <p:spPr>
          <a:xfrm>
            <a:off x="2471464" y="4970060"/>
            <a:ext cx="2394404" cy="1200329"/>
          </a:xfrm>
          <a:prstGeom prst="rect">
            <a:avLst/>
          </a:prstGeom>
          <a:noFill/>
        </p:spPr>
        <p:txBody>
          <a:bodyPr wrap="square" numCol="1" rtlCol="0">
            <a:spAutoFit/>
          </a:bodyPr>
          <a:lstStyle/>
          <a:p>
            <a:pPr lvl="0" algn="ctr"/>
            <a:r>
              <a:rPr lang="lv-LV">
                <a:latin typeface="+mj-lt"/>
              </a:rPr>
              <a:t>7. Vēlamo algu aprēķini, budžeta pieprasījuma sagatavošana</a:t>
            </a:r>
            <a:endParaRPr lang="lv-LV"/>
          </a:p>
        </p:txBody>
      </p:sp>
      <p:sp>
        <p:nvSpPr>
          <p:cNvPr id="28" name="TextBox 27"/>
          <p:cNvSpPr txBox="1"/>
          <p:nvPr/>
        </p:nvSpPr>
        <p:spPr>
          <a:xfrm>
            <a:off x="7359885" y="4970061"/>
            <a:ext cx="2394404" cy="1200329"/>
          </a:xfrm>
          <a:prstGeom prst="rect">
            <a:avLst/>
          </a:prstGeom>
          <a:noFill/>
        </p:spPr>
        <p:txBody>
          <a:bodyPr wrap="square" numCol="1" rtlCol="0">
            <a:spAutoFit/>
          </a:bodyPr>
          <a:lstStyle/>
          <a:p>
            <a:pPr algn="ctr"/>
            <a:r>
              <a:rPr lang="lv-LV">
                <a:latin typeface="+mj-lt"/>
                <a:ea typeface="Open Sans Extrabold" charset="0"/>
                <a:cs typeface="Open Sans Extrabold" charset="0"/>
              </a:rPr>
              <a:t>9. Pakāpeniski algu pieaugumi atbilstoši pieauguma plānam</a:t>
            </a:r>
            <a:endParaRPr lang="en-US" b="1">
              <a:latin typeface="+mj-lt"/>
              <a:ea typeface="Open Sans Extrabold" charset="0"/>
              <a:cs typeface="Open Sans Extrabold" charset="0"/>
            </a:endParaRPr>
          </a:p>
        </p:txBody>
      </p:sp>
      <p:sp>
        <p:nvSpPr>
          <p:cNvPr id="30" name="TextBox 29"/>
          <p:cNvSpPr txBox="1"/>
          <p:nvPr/>
        </p:nvSpPr>
        <p:spPr>
          <a:xfrm>
            <a:off x="45391" y="3198167"/>
            <a:ext cx="2323416" cy="923330"/>
          </a:xfrm>
          <a:prstGeom prst="rect">
            <a:avLst/>
          </a:prstGeom>
          <a:noFill/>
        </p:spPr>
        <p:txBody>
          <a:bodyPr wrap="square" numCol="1" rtlCol="0">
            <a:spAutoFit/>
          </a:bodyPr>
          <a:lstStyle/>
          <a:p>
            <a:pPr lvl="0" algn="ctr"/>
            <a:r>
              <a:rPr lang="lv-LV">
                <a:latin typeface="+mj-lt"/>
              </a:rPr>
              <a:t>6. Algu izmaiņas esošā budžeta ietvaros</a:t>
            </a:r>
            <a:endParaRPr lang="lv-LV"/>
          </a:p>
        </p:txBody>
      </p:sp>
      <p:sp>
        <p:nvSpPr>
          <p:cNvPr id="31" name="TextBox 30"/>
          <p:cNvSpPr txBox="1"/>
          <p:nvPr/>
        </p:nvSpPr>
        <p:spPr>
          <a:xfrm>
            <a:off x="9750624" y="2944626"/>
            <a:ext cx="2406956" cy="1200329"/>
          </a:xfrm>
          <a:prstGeom prst="rect">
            <a:avLst/>
          </a:prstGeom>
          <a:noFill/>
        </p:spPr>
        <p:txBody>
          <a:bodyPr wrap="square" numCol="1" rtlCol="0">
            <a:spAutoFit/>
          </a:bodyPr>
          <a:lstStyle/>
          <a:p>
            <a:pPr algn="ctr"/>
            <a:r>
              <a:rPr lang="lv-LV">
                <a:latin typeface="+mj-lt"/>
                <a:ea typeface="Open Sans Light" charset="0"/>
                <a:cs typeface="Open Sans Light" charset="0"/>
              </a:rPr>
              <a:t>10. Sistēmas monitorings, pārskatīšana, pilnveidošana</a:t>
            </a:r>
            <a:endParaRPr lang="en-US">
              <a:latin typeface="+mj-lt"/>
              <a:ea typeface="Open Sans Light" charset="0"/>
              <a:cs typeface="Open Sans Light" charset="0"/>
            </a:endParaRPr>
          </a:p>
        </p:txBody>
      </p:sp>
      <p:sp>
        <p:nvSpPr>
          <p:cNvPr id="33" name="TextBox 32">
            <a:extLst>
              <a:ext uri="{FF2B5EF4-FFF2-40B4-BE49-F238E27FC236}">
                <a16:creationId xmlns:a16="http://schemas.microsoft.com/office/drawing/2014/main" id="{25A966F2-B180-41CC-BB85-9E59BBCD112A}"/>
              </a:ext>
            </a:extLst>
          </p:cNvPr>
          <p:cNvSpPr txBox="1"/>
          <p:nvPr/>
        </p:nvSpPr>
        <p:spPr>
          <a:xfrm>
            <a:off x="4809105" y="2935995"/>
            <a:ext cx="2543923" cy="1200329"/>
          </a:xfrm>
          <a:prstGeom prst="rect">
            <a:avLst/>
          </a:prstGeom>
          <a:noFill/>
        </p:spPr>
        <p:txBody>
          <a:bodyPr wrap="square">
            <a:spAutoFit/>
          </a:bodyPr>
          <a:lstStyle/>
          <a:p>
            <a:pPr lvl="0" algn="ctr"/>
            <a:r>
              <a:rPr lang="lv-LV">
                <a:latin typeface="+mj-lt"/>
              </a:rPr>
              <a:t>8. Budžeta pieprasījuma izvērtēšana, apstiprināšana</a:t>
            </a:r>
            <a:endParaRPr lang="lv-LV"/>
          </a:p>
        </p:txBody>
      </p:sp>
      <p:sp>
        <p:nvSpPr>
          <p:cNvPr id="34" name="Title 3">
            <a:extLst>
              <a:ext uri="{FF2B5EF4-FFF2-40B4-BE49-F238E27FC236}">
                <a16:creationId xmlns:a16="http://schemas.microsoft.com/office/drawing/2014/main" id="{AE037CC4-85F7-4009-8B67-F2DC5929F77E}"/>
              </a:ext>
            </a:extLst>
          </p:cNvPr>
          <p:cNvSpPr>
            <a:spLocks noGrp="1"/>
          </p:cNvSpPr>
          <p:nvPr>
            <p:ph type="title"/>
          </p:nvPr>
        </p:nvSpPr>
        <p:spPr>
          <a:xfrm>
            <a:off x="559304" y="925769"/>
            <a:ext cx="6571273" cy="1143000"/>
          </a:xfrm>
        </p:spPr>
        <p:txBody>
          <a:bodyPr>
            <a:normAutofit/>
          </a:bodyPr>
          <a:lstStyle/>
          <a:p>
            <a:r>
              <a:rPr lang="lv-LV" sz="4000">
                <a:latin typeface="Arial Black" panose="020B0A04020102020204" pitchFamily="34" charset="0"/>
              </a:rPr>
              <a:t>Tālākie soļi 2/2</a:t>
            </a:r>
          </a:p>
        </p:txBody>
      </p:sp>
      <p:sp>
        <p:nvSpPr>
          <p:cNvPr id="2" name="TextBox 1">
            <a:extLst>
              <a:ext uri="{FF2B5EF4-FFF2-40B4-BE49-F238E27FC236}">
                <a16:creationId xmlns:a16="http://schemas.microsoft.com/office/drawing/2014/main" id="{D8C4BD6F-B7CA-4ADF-A50C-6D2A93D29F53}"/>
              </a:ext>
            </a:extLst>
          </p:cNvPr>
          <p:cNvSpPr txBox="1"/>
          <p:nvPr/>
        </p:nvSpPr>
        <p:spPr>
          <a:xfrm>
            <a:off x="2573860" y="3469770"/>
            <a:ext cx="2069154" cy="646331"/>
          </a:xfrm>
          <a:prstGeom prst="rect">
            <a:avLst/>
          </a:prstGeom>
          <a:noFill/>
        </p:spPr>
        <p:txBody>
          <a:bodyPr wrap="square" rtlCol="0">
            <a:spAutoFit/>
          </a:bodyPr>
          <a:lstStyle/>
          <a:p>
            <a:pPr algn="ctr"/>
            <a:r>
              <a:rPr lang="lv-LV">
                <a:ln w="0"/>
                <a:solidFill>
                  <a:schemeClr val="accent1"/>
                </a:solidFill>
                <a:effectLst>
                  <a:outerShdw blurRad="38100" dist="25400" dir="5400000" algn="ctr" rotWithShape="0">
                    <a:srgbClr val="6E747A">
                      <a:alpha val="43000"/>
                    </a:srgbClr>
                  </a:outerShdw>
                </a:effectLst>
                <a:latin typeface="+mj-lt"/>
                <a:ea typeface="Open Sans Extrabold" charset="0"/>
                <a:cs typeface="Open Sans Extrabold" charset="0"/>
              </a:rPr>
              <a:t>2023. gada I, II ceturksnis – </a:t>
            </a:r>
            <a:endParaRPr lang="en-US">
              <a:ln w="0"/>
              <a:solidFill>
                <a:srgbClr val="FF0000"/>
              </a:solidFill>
              <a:effectLst>
                <a:outerShdw blurRad="38100" dist="25400" dir="5400000" algn="ctr" rotWithShape="0">
                  <a:srgbClr val="6E747A">
                    <a:alpha val="43000"/>
                  </a:srgbClr>
                </a:outerShdw>
              </a:effectLst>
              <a:latin typeface="+mj-lt"/>
              <a:ea typeface="Open Sans Extrabold" charset="0"/>
              <a:cs typeface="Open Sans Extrabold" charset="0"/>
            </a:endParaRPr>
          </a:p>
        </p:txBody>
      </p:sp>
      <p:sp>
        <p:nvSpPr>
          <p:cNvPr id="3" name="TextBox 2">
            <a:extLst>
              <a:ext uri="{FF2B5EF4-FFF2-40B4-BE49-F238E27FC236}">
                <a16:creationId xmlns:a16="http://schemas.microsoft.com/office/drawing/2014/main" id="{A742E9E6-04E8-40CC-8307-D18C22A1F42C}"/>
              </a:ext>
            </a:extLst>
          </p:cNvPr>
          <p:cNvSpPr txBox="1"/>
          <p:nvPr/>
        </p:nvSpPr>
        <p:spPr>
          <a:xfrm>
            <a:off x="4928509" y="4970060"/>
            <a:ext cx="2069154" cy="646331"/>
          </a:xfrm>
          <a:prstGeom prst="rect">
            <a:avLst/>
          </a:prstGeom>
          <a:noFill/>
        </p:spPr>
        <p:txBody>
          <a:bodyPr wrap="square" rtlCol="0">
            <a:spAutoFit/>
          </a:bodyPr>
          <a:lstStyle/>
          <a:p>
            <a:pPr algn="ctr"/>
            <a:r>
              <a:rPr lang="lv-LV">
                <a:ln w="0"/>
                <a:solidFill>
                  <a:schemeClr val="accent1"/>
                </a:solidFill>
                <a:effectLst>
                  <a:outerShdw blurRad="38100" dist="25400" dir="5400000" algn="ctr" rotWithShape="0">
                    <a:srgbClr val="6E747A">
                      <a:alpha val="43000"/>
                    </a:srgbClr>
                  </a:outerShdw>
                </a:effectLst>
                <a:latin typeface="+mj-lt"/>
                <a:ea typeface="Open Sans Extrabold" charset="0"/>
                <a:cs typeface="Open Sans Extrabold" charset="0"/>
              </a:rPr>
              <a:t>2023. gada II - III ceturksnis</a:t>
            </a:r>
            <a:endParaRPr lang="en-US">
              <a:ln w="0"/>
              <a:solidFill>
                <a:schemeClr val="accent1"/>
              </a:solidFill>
              <a:effectLst>
                <a:outerShdw blurRad="38100" dist="25400" dir="5400000" algn="ctr" rotWithShape="0">
                  <a:srgbClr val="6E747A">
                    <a:alpha val="43000"/>
                  </a:srgbClr>
                </a:outerShdw>
              </a:effectLst>
              <a:latin typeface="+mj-lt"/>
              <a:ea typeface="Open Sans Extrabold" charset="0"/>
              <a:cs typeface="Open Sans Extrabold" charset="0"/>
            </a:endParaRPr>
          </a:p>
        </p:txBody>
      </p:sp>
      <mc:AlternateContent xmlns:mc="http://schemas.openxmlformats.org/markup-compatibility/2006">
        <mc:Choice xmlns:am3d="http://schemas.microsoft.com/office/drawing/2017/model3d" Requires="am3d">
          <p:graphicFrame>
            <p:nvGraphicFramePr>
              <p:cNvPr id="4" name="3D Model 3" descr="Arrow Sign">
                <a:extLst>
                  <a:ext uri="{FF2B5EF4-FFF2-40B4-BE49-F238E27FC236}">
                    <a16:creationId xmlns:a16="http://schemas.microsoft.com/office/drawing/2014/main" id="{9F238DC5-D5D5-4A7A-8559-E5B2CFC125E6}"/>
                  </a:ext>
                </a:extLst>
              </p:cNvPr>
              <p:cNvGraphicFramePr>
                <a:graphicFrameLocks noChangeAspect="1"/>
              </p:cNvGraphicFramePr>
              <p:nvPr/>
            </p:nvGraphicFramePr>
            <p:xfrm>
              <a:off x="7383442" y="466989"/>
              <a:ext cx="2081460" cy="2765774"/>
            </p:xfrm>
            <a:graphic>
              <a:graphicData uri="http://schemas.microsoft.com/office/drawing/2017/model3d">
                <am3d:model3d r:embed="rId3">
                  <am3d:spPr>
                    <a:xfrm>
                      <a:off x="0" y="0"/>
                      <a:ext cx="2081460" cy="2765774"/>
                    </a:xfrm>
                    <a:prstGeom prst="rect">
                      <a:avLst/>
                    </a:prstGeom>
                  </am3d:spPr>
                  <am3d:camera>
                    <am3d:pos x="0" y="0" z="59231277"/>
                    <am3d:up dx="0" dy="36000000" dz="0"/>
                    <am3d:lookAt x="0" y="0" z="0"/>
                    <am3d:perspective fov="2700000"/>
                  </am3d:camera>
                  <am3d:trans>
                    <am3d:meterPerModelUnit n="945309" d="1000000"/>
                    <am3d:preTrans dx="-2900320" dy="-18000000" dz="-1398126"/>
                    <am3d:scale>
                      <am3d:sx n="1000000" d="1000000"/>
                      <am3d:sy n="1000000" d="1000000"/>
                      <am3d:sz n="1000000" d="1000000"/>
                    </am3d:scale>
                    <am3d:rot ax="-298244" ay="1301792" az="-110494"/>
                    <am3d:postTrans dx="0" dy="0" dz="0"/>
                  </am3d:trans>
                  <am3d:raster rName="Office3DRenderer" rVer="16.0.8326">
                    <am3d:blip r:embed="rId4"/>
                  </am3d:raster>
                  <am3d:objViewport viewportSz="356414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Arrow Sign">
                <a:extLst>
                  <a:ext uri="{FF2B5EF4-FFF2-40B4-BE49-F238E27FC236}">
                    <a16:creationId xmlns:a16="http://schemas.microsoft.com/office/drawing/2014/main" id="{9F238DC5-D5D5-4A7A-8559-E5B2CFC125E6}"/>
                  </a:ext>
                </a:extLst>
              </p:cNvPr>
              <p:cNvPicPr>
                <a:picLocks noGrp="1" noRot="1" noChangeAspect="1" noMove="1" noResize="1" noEditPoints="1" noAdjustHandles="1" noChangeArrowheads="1" noChangeShapeType="1" noCrop="1"/>
              </p:cNvPicPr>
              <p:nvPr/>
            </p:nvPicPr>
            <p:blipFill>
              <a:blip r:embed="rId4"/>
              <a:stretch>
                <a:fillRect/>
              </a:stretch>
            </p:blipFill>
            <p:spPr>
              <a:xfrm>
                <a:off x="7383442" y="466989"/>
                <a:ext cx="2081460" cy="2765774"/>
              </a:xfrm>
              <a:prstGeom prst="rect">
                <a:avLst/>
              </a:prstGeom>
            </p:spPr>
          </p:pic>
        </mc:Fallback>
      </mc:AlternateContent>
    </p:spTree>
    <p:extLst>
      <p:ext uri="{BB962C8B-B14F-4D97-AF65-F5344CB8AC3E}">
        <p14:creationId xmlns:p14="http://schemas.microsoft.com/office/powerpoint/2010/main" val="241380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27" grpId="0"/>
      <p:bldP spid="28" grpId="0"/>
      <p:bldP spid="30" grpId="0"/>
      <p:bldP spid="31" grpId="0"/>
      <p:bldP spid="33"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E2F0-DB4F-4CD8-9AF2-070CFCD0C488}"/>
              </a:ext>
            </a:extLst>
          </p:cNvPr>
          <p:cNvSpPr>
            <a:spLocks noGrp="1"/>
          </p:cNvSpPr>
          <p:nvPr>
            <p:ph type="title"/>
          </p:nvPr>
        </p:nvSpPr>
        <p:spPr>
          <a:xfrm>
            <a:off x="741947" y="2286000"/>
            <a:ext cx="10972800" cy="1143000"/>
          </a:xfrm>
        </p:spPr>
        <p:txBody>
          <a:bodyPr/>
          <a:lstStyle/>
          <a:p>
            <a:r>
              <a:rPr lang="lv-LV" b="1" dirty="0"/>
              <a:t>Cita noderīga informācija </a:t>
            </a:r>
          </a:p>
        </p:txBody>
      </p:sp>
      <p:sp>
        <p:nvSpPr>
          <p:cNvPr id="3" name="Slide Number Placeholder 2">
            <a:extLst>
              <a:ext uri="{FF2B5EF4-FFF2-40B4-BE49-F238E27FC236}">
                <a16:creationId xmlns:a16="http://schemas.microsoft.com/office/drawing/2014/main" id="{FB0F0545-4160-4388-8A64-DD0152BB6DF9}"/>
              </a:ext>
            </a:extLst>
          </p:cNvPr>
          <p:cNvSpPr>
            <a:spLocks noGrp="1"/>
          </p:cNvSpPr>
          <p:nvPr>
            <p:ph type="sldNum" sz="quarter" idx="12"/>
          </p:nvPr>
        </p:nvSpPr>
        <p:spPr/>
        <p:txBody>
          <a:bodyPr/>
          <a:lstStyle/>
          <a:p>
            <a:fld id="{D21222CA-D546-4B97-9092-85F4122C190B}" type="slidenum">
              <a:rPr lang="lv-LV" smtClean="0"/>
              <a:t>13</a:t>
            </a:fld>
            <a:endParaRPr lang="lv-LV"/>
          </a:p>
        </p:txBody>
      </p:sp>
    </p:spTree>
    <p:extLst>
      <p:ext uri="{BB962C8B-B14F-4D97-AF65-F5344CB8AC3E}">
        <p14:creationId xmlns:p14="http://schemas.microsoft.com/office/powerpoint/2010/main" val="3515661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3CD4-7D09-4779-AB7C-A34E43E94AD7}"/>
              </a:ext>
            </a:extLst>
          </p:cNvPr>
          <p:cNvSpPr>
            <a:spLocks noGrp="1"/>
          </p:cNvSpPr>
          <p:nvPr>
            <p:ph type="title"/>
          </p:nvPr>
        </p:nvSpPr>
        <p:spPr/>
        <p:txBody>
          <a:bodyPr/>
          <a:lstStyle/>
          <a:p>
            <a:r>
              <a:rPr lang="lv-LV" b="1" dirty="0"/>
              <a:t>Izmaiņas MK 662 </a:t>
            </a:r>
          </a:p>
        </p:txBody>
      </p:sp>
      <p:sp>
        <p:nvSpPr>
          <p:cNvPr id="3" name="Slide Number Placeholder 2">
            <a:extLst>
              <a:ext uri="{FF2B5EF4-FFF2-40B4-BE49-F238E27FC236}">
                <a16:creationId xmlns:a16="http://schemas.microsoft.com/office/drawing/2014/main" id="{43448CDF-A75F-47B7-A0F8-1AD453A7C412}"/>
              </a:ext>
            </a:extLst>
          </p:cNvPr>
          <p:cNvSpPr>
            <a:spLocks noGrp="1"/>
          </p:cNvSpPr>
          <p:nvPr>
            <p:ph type="sldNum" sz="quarter" idx="12"/>
          </p:nvPr>
        </p:nvSpPr>
        <p:spPr/>
        <p:txBody>
          <a:bodyPr/>
          <a:lstStyle/>
          <a:p>
            <a:fld id="{D21222CA-D546-4B97-9092-85F4122C190B}" type="slidenum">
              <a:rPr lang="lv-LV" smtClean="0"/>
              <a:t>14</a:t>
            </a:fld>
            <a:endParaRPr lang="lv-LV"/>
          </a:p>
        </p:txBody>
      </p:sp>
      <p:sp>
        <p:nvSpPr>
          <p:cNvPr id="4" name="TextBox 3">
            <a:extLst>
              <a:ext uri="{FF2B5EF4-FFF2-40B4-BE49-F238E27FC236}">
                <a16:creationId xmlns:a16="http://schemas.microsoft.com/office/drawing/2014/main" id="{AA1F7C69-F1B7-4DC1-9595-A04FF01AC489}"/>
              </a:ext>
            </a:extLst>
          </p:cNvPr>
          <p:cNvSpPr txBox="1"/>
          <p:nvPr/>
        </p:nvSpPr>
        <p:spPr>
          <a:xfrm>
            <a:off x="283029" y="1796143"/>
            <a:ext cx="11375571" cy="3139321"/>
          </a:xfrm>
          <a:prstGeom prst="rect">
            <a:avLst/>
          </a:prstGeom>
          <a:noFill/>
        </p:spPr>
        <p:txBody>
          <a:bodyPr wrap="square" rtlCol="0">
            <a:spAutoFit/>
          </a:bodyPr>
          <a:lstStyle/>
          <a:p>
            <a:r>
              <a:rPr lang="lv-LV" sz="2200" dirty="0"/>
              <a:t>No 01.07.2021. vairs nav jāsniedz sekojoši dati: </a:t>
            </a:r>
          </a:p>
          <a:p>
            <a:pPr marL="285750" indent="-285750">
              <a:buFontTx/>
              <a:buChar char="-"/>
            </a:pPr>
            <a:r>
              <a:rPr lang="lv-LV" sz="2200" dirty="0"/>
              <a:t>Informācija par valdes un padomes locekļiem ostās; </a:t>
            </a:r>
          </a:p>
          <a:p>
            <a:endParaRPr lang="lv-LV" sz="2200" dirty="0"/>
          </a:p>
          <a:p>
            <a:r>
              <a:rPr lang="lv-LV" sz="2200" b="1" dirty="0">
                <a:solidFill>
                  <a:srgbClr val="FF0000"/>
                </a:solidFill>
              </a:rPr>
              <a:t>Jāsniedz tikai informācija par pašvaldību iestādēm, kapitālsabiedrībām, kuras sniedz valsts apmaksātus veselības aprūpes pakalpojumus!!!</a:t>
            </a:r>
          </a:p>
          <a:p>
            <a:endParaRPr lang="lv-LV" sz="2200" dirty="0"/>
          </a:p>
          <a:p>
            <a:r>
              <a:rPr lang="lv-LV" sz="2200" dirty="0"/>
              <a:t>Joprojām saņemam lieku informāciju no pašvaldībām!!!!  Sniedzot datus Valsts kases sistēmā ir informējošs </a:t>
            </a:r>
            <a:r>
              <a:rPr lang="lv-LV" sz="2200" dirty="0" err="1"/>
              <a:t>baneris</a:t>
            </a:r>
            <a:r>
              <a:rPr lang="lv-LV" sz="2200" dirty="0"/>
              <a:t>, kas norāda kuri dati nav jāsniedz.  </a:t>
            </a:r>
          </a:p>
          <a:p>
            <a:r>
              <a:rPr lang="lv-LV" sz="2200" dirty="0"/>
              <a:t> </a:t>
            </a:r>
          </a:p>
        </p:txBody>
      </p:sp>
    </p:spTree>
    <p:extLst>
      <p:ext uri="{BB962C8B-B14F-4D97-AF65-F5344CB8AC3E}">
        <p14:creationId xmlns:p14="http://schemas.microsoft.com/office/powerpoint/2010/main" val="4106976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FC6FF-C70D-42A7-A6FC-56EC7805BBC3}"/>
              </a:ext>
            </a:extLst>
          </p:cNvPr>
          <p:cNvSpPr>
            <a:spLocks noGrp="1"/>
          </p:cNvSpPr>
          <p:nvPr>
            <p:ph type="title"/>
          </p:nvPr>
        </p:nvSpPr>
        <p:spPr>
          <a:xfrm>
            <a:off x="729916" y="1405608"/>
            <a:ext cx="10972800" cy="1143000"/>
          </a:xfrm>
        </p:spPr>
        <p:txBody>
          <a:bodyPr/>
          <a:lstStyle/>
          <a:p>
            <a:r>
              <a:rPr lang="lv-LV" b="1" dirty="0"/>
              <a:t>Bāzes mēnešalgas</a:t>
            </a:r>
          </a:p>
        </p:txBody>
      </p:sp>
      <p:sp>
        <p:nvSpPr>
          <p:cNvPr id="3" name="Slide Number Placeholder 2">
            <a:extLst>
              <a:ext uri="{FF2B5EF4-FFF2-40B4-BE49-F238E27FC236}">
                <a16:creationId xmlns:a16="http://schemas.microsoft.com/office/drawing/2014/main" id="{F3BE66FA-3737-444F-AC51-186AE9608285}"/>
              </a:ext>
            </a:extLst>
          </p:cNvPr>
          <p:cNvSpPr>
            <a:spLocks noGrp="1"/>
          </p:cNvSpPr>
          <p:nvPr>
            <p:ph type="sldNum" sz="quarter" idx="12"/>
          </p:nvPr>
        </p:nvSpPr>
        <p:spPr/>
        <p:txBody>
          <a:bodyPr/>
          <a:lstStyle/>
          <a:p>
            <a:fld id="{D21222CA-D546-4B97-9092-85F4122C190B}" type="slidenum">
              <a:rPr lang="lv-LV" smtClean="0"/>
              <a:t>15</a:t>
            </a:fld>
            <a:endParaRPr lang="lv-LV"/>
          </a:p>
        </p:txBody>
      </p:sp>
      <p:sp>
        <p:nvSpPr>
          <p:cNvPr id="4" name="TextBox 3">
            <a:extLst>
              <a:ext uri="{FF2B5EF4-FFF2-40B4-BE49-F238E27FC236}">
                <a16:creationId xmlns:a16="http://schemas.microsoft.com/office/drawing/2014/main" id="{E9568667-DCF8-4D27-9F3B-4E979FF34D1A}"/>
              </a:ext>
            </a:extLst>
          </p:cNvPr>
          <p:cNvSpPr txBox="1"/>
          <p:nvPr/>
        </p:nvSpPr>
        <p:spPr>
          <a:xfrm>
            <a:off x="589547" y="2995863"/>
            <a:ext cx="11113169" cy="2339102"/>
          </a:xfrm>
          <a:prstGeom prst="rect">
            <a:avLst/>
          </a:prstGeom>
          <a:noFill/>
        </p:spPr>
        <p:txBody>
          <a:bodyPr wrap="square" rtlCol="0">
            <a:spAutoFit/>
          </a:bodyPr>
          <a:lstStyle/>
          <a:p>
            <a:r>
              <a:rPr lang="lv-LV" sz="2400" dirty="0"/>
              <a:t>Publisko katru gadu nākamajam gadam – līdz 1.maijam. Mājas lapā tiek saglabāti arī iepriekšējie gadi (plānots, ka tiks glabāts 5 gadu periods). </a:t>
            </a:r>
          </a:p>
          <a:p>
            <a:endParaRPr lang="lv-LV" sz="2400" dirty="0"/>
          </a:p>
          <a:p>
            <a:r>
              <a:rPr lang="lv-LV" sz="2800" dirty="0">
                <a:hlinkClick r:id="rId3"/>
              </a:rPr>
              <a:t>https://www.mk.gov.lv/lv/dati-par-darba-samaksu-un-nodarbinatajiem-valsts-parvalde</a:t>
            </a:r>
            <a:endParaRPr lang="lv-LV" sz="2800" dirty="0"/>
          </a:p>
          <a:p>
            <a:endParaRPr lang="lv-LV" dirty="0"/>
          </a:p>
        </p:txBody>
      </p:sp>
    </p:spTree>
    <p:extLst>
      <p:ext uri="{BB962C8B-B14F-4D97-AF65-F5344CB8AC3E}">
        <p14:creationId xmlns:p14="http://schemas.microsoft.com/office/powerpoint/2010/main" val="1912398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FC6FF-C70D-42A7-A6FC-56EC7805BBC3}"/>
              </a:ext>
            </a:extLst>
          </p:cNvPr>
          <p:cNvSpPr>
            <a:spLocks noGrp="1"/>
          </p:cNvSpPr>
          <p:nvPr>
            <p:ph type="title"/>
          </p:nvPr>
        </p:nvSpPr>
        <p:spPr>
          <a:xfrm>
            <a:off x="729916" y="1405608"/>
            <a:ext cx="10972800" cy="1143000"/>
          </a:xfrm>
        </p:spPr>
        <p:txBody>
          <a:bodyPr>
            <a:normAutofit fontScale="90000"/>
          </a:bodyPr>
          <a:lstStyle/>
          <a:p>
            <a:r>
              <a:rPr lang="lv-LV" b="1" dirty="0"/>
              <a:t>Vadlīnijas par darba organizāciju </a:t>
            </a:r>
          </a:p>
        </p:txBody>
      </p:sp>
      <p:sp>
        <p:nvSpPr>
          <p:cNvPr id="3" name="Slide Number Placeholder 2">
            <a:extLst>
              <a:ext uri="{FF2B5EF4-FFF2-40B4-BE49-F238E27FC236}">
                <a16:creationId xmlns:a16="http://schemas.microsoft.com/office/drawing/2014/main" id="{F3BE66FA-3737-444F-AC51-186AE9608285}"/>
              </a:ext>
            </a:extLst>
          </p:cNvPr>
          <p:cNvSpPr>
            <a:spLocks noGrp="1"/>
          </p:cNvSpPr>
          <p:nvPr>
            <p:ph type="sldNum" sz="quarter" idx="12"/>
          </p:nvPr>
        </p:nvSpPr>
        <p:spPr/>
        <p:txBody>
          <a:bodyPr/>
          <a:lstStyle/>
          <a:p>
            <a:fld id="{D21222CA-D546-4B97-9092-85F4122C190B}" type="slidenum">
              <a:rPr lang="lv-LV" smtClean="0"/>
              <a:t>16</a:t>
            </a:fld>
            <a:endParaRPr lang="lv-LV"/>
          </a:p>
        </p:txBody>
      </p:sp>
      <p:sp>
        <p:nvSpPr>
          <p:cNvPr id="4" name="TextBox 3">
            <a:extLst>
              <a:ext uri="{FF2B5EF4-FFF2-40B4-BE49-F238E27FC236}">
                <a16:creationId xmlns:a16="http://schemas.microsoft.com/office/drawing/2014/main" id="{E9568667-DCF8-4D27-9F3B-4E979FF34D1A}"/>
              </a:ext>
            </a:extLst>
          </p:cNvPr>
          <p:cNvSpPr txBox="1"/>
          <p:nvPr/>
        </p:nvSpPr>
        <p:spPr>
          <a:xfrm>
            <a:off x="589547" y="2995863"/>
            <a:ext cx="11113169" cy="1261884"/>
          </a:xfrm>
          <a:prstGeom prst="rect">
            <a:avLst/>
          </a:prstGeom>
          <a:noFill/>
        </p:spPr>
        <p:txBody>
          <a:bodyPr wrap="square" rtlCol="0">
            <a:spAutoFit/>
          </a:bodyPr>
          <a:lstStyle/>
          <a:p>
            <a:r>
              <a:rPr lang="lv-LV" sz="2400" dirty="0"/>
              <a:t>Regulāri tiek aktualizētas, ņemot vērā visus Covid-19 ierobežojumus </a:t>
            </a:r>
          </a:p>
          <a:p>
            <a:endParaRPr lang="lv-LV" sz="2400" dirty="0"/>
          </a:p>
          <a:p>
            <a:r>
              <a:rPr lang="lv-LV" sz="2800" dirty="0">
                <a:hlinkClick r:id="rId3"/>
              </a:rPr>
              <a:t>https://covid19.gov.lv/valsts-parvaldes-iestadem-un-pasvaldibam</a:t>
            </a:r>
            <a:r>
              <a:rPr lang="lv-LV" sz="2800" dirty="0"/>
              <a:t> </a:t>
            </a:r>
            <a:endParaRPr lang="lv-LV" dirty="0"/>
          </a:p>
        </p:txBody>
      </p:sp>
    </p:spTree>
    <p:extLst>
      <p:ext uri="{BB962C8B-B14F-4D97-AF65-F5344CB8AC3E}">
        <p14:creationId xmlns:p14="http://schemas.microsoft.com/office/powerpoint/2010/main" val="3936209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FC6FF-C70D-42A7-A6FC-56EC7805BBC3}"/>
              </a:ext>
            </a:extLst>
          </p:cNvPr>
          <p:cNvSpPr>
            <a:spLocks noGrp="1"/>
          </p:cNvSpPr>
          <p:nvPr>
            <p:ph type="title"/>
          </p:nvPr>
        </p:nvSpPr>
        <p:spPr>
          <a:xfrm>
            <a:off x="729916" y="1405608"/>
            <a:ext cx="10972800" cy="1143000"/>
          </a:xfrm>
        </p:spPr>
        <p:txBody>
          <a:bodyPr>
            <a:normAutofit fontScale="90000"/>
          </a:bodyPr>
          <a:lstStyle/>
          <a:p>
            <a:r>
              <a:rPr lang="lv-LV" b="1" dirty="0"/>
              <a:t>Vadlīnijas par nodarbināto skaita samazināšanu </a:t>
            </a:r>
          </a:p>
        </p:txBody>
      </p:sp>
      <p:sp>
        <p:nvSpPr>
          <p:cNvPr id="3" name="Slide Number Placeholder 2">
            <a:extLst>
              <a:ext uri="{FF2B5EF4-FFF2-40B4-BE49-F238E27FC236}">
                <a16:creationId xmlns:a16="http://schemas.microsoft.com/office/drawing/2014/main" id="{F3BE66FA-3737-444F-AC51-186AE9608285}"/>
              </a:ext>
            </a:extLst>
          </p:cNvPr>
          <p:cNvSpPr>
            <a:spLocks noGrp="1"/>
          </p:cNvSpPr>
          <p:nvPr>
            <p:ph type="sldNum" sz="quarter" idx="12"/>
          </p:nvPr>
        </p:nvSpPr>
        <p:spPr/>
        <p:txBody>
          <a:bodyPr/>
          <a:lstStyle/>
          <a:p>
            <a:fld id="{D21222CA-D546-4B97-9092-85F4122C190B}" type="slidenum">
              <a:rPr lang="lv-LV" smtClean="0"/>
              <a:t>17</a:t>
            </a:fld>
            <a:endParaRPr lang="lv-LV"/>
          </a:p>
        </p:txBody>
      </p:sp>
      <p:sp>
        <p:nvSpPr>
          <p:cNvPr id="4" name="TextBox 3">
            <a:extLst>
              <a:ext uri="{FF2B5EF4-FFF2-40B4-BE49-F238E27FC236}">
                <a16:creationId xmlns:a16="http://schemas.microsoft.com/office/drawing/2014/main" id="{E9568667-DCF8-4D27-9F3B-4E979FF34D1A}"/>
              </a:ext>
            </a:extLst>
          </p:cNvPr>
          <p:cNvSpPr txBox="1"/>
          <p:nvPr/>
        </p:nvSpPr>
        <p:spPr>
          <a:xfrm>
            <a:off x="589547" y="2995863"/>
            <a:ext cx="11113169" cy="1261884"/>
          </a:xfrm>
          <a:prstGeom prst="rect">
            <a:avLst/>
          </a:prstGeom>
          <a:noFill/>
        </p:spPr>
        <p:txBody>
          <a:bodyPr wrap="square" rtlCol="0">
            <a:spAutoFit/>
          </a:bodyPr>
          <a:lstStyle/>
          <a:p>
            <a:r>
              <a:rPr lang="lv-LV" sz="2400" dirty="0"/>
              <a:t>Izveidotas, lai palīdzētu risināt ar darbinieku skaita samazināšanu saistītos jautājumus</a:t>
            </a:r>
          </a:p>
          <a:p>
            <a:endParaRPr lang="lv-LV" sz="2400" dirty="0"/>
          </a:p>
          <a:p>
            <a:r>
              <a:rPr lang="lv-LV" sz="2800" dirty="0">
                <a:hlinkClick r:id="rId3"/>
              </a:rPr>
              <a:t>https://www.mk.gov.lv/lv/vadlinijas-un-citi-noderigi-materiali</a:t>
            </a:r>
            <a:r>
              <a:rPr lang="lv-LV" sz="2800" dirty="0"/>
              <a:t> </a:t>
            </a:r>
            <a:endParaRPr lang="lv-LV" dirty="0"/>
          </a:p>
        </p:txBody>
      </p:sp>
    </p:spTree>
    <p:extLst>
      <p:ext uri="{BB962C8B-B14F-4D97-AF65-F5344CB8AC3E}">
        <p14:creationId xmlns:p14="http://schemas.microsoft.com/office/powerpoint/2010/main" val="2272171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FC6FF-C70D-42A7-A6FC-56EC7805BBC3}"/>
              </a:ext>
            </a:extLst>
          </p:cNvPr>
          <p:cNvSpPr>
            <a:spLocks noGrp="1"/>
          </p:cNvSpPr>
          <p:nvPr>
            <p:ph type="title"/>
          </p:nvPr>
        </p:nvSpPr>
        <p:spPr>
          <a:xfrm>
            <a:off x="729916" y="1405608"/>
            <a:ext cx="10972800" cy="1143000"/>
          </a:xfrm>
        </p:spPr>
        <p:txBody>
          <a:bodyPr>
            <a:normAutofit fontScale="90000"/>
          </a:bodyPr>
          <a:lstStyle/>
          <a:p>
            <a:r>
              <a:rPr lang="lv-LV" b="1" dirty="0"/>
              <a:t>Vadlīnijas par darba organizāciju – elastīgais darbs</a:t>
            </a:r>
          </a:p>
        </p:txBody>
      </p:sp>
      <p:sp>
        <p:nvSpPr>
          <p:cNvPr id="3" name="Slide Number Placeholder 2">
            <a:extLst>
              <a:ext uri="{FF2B5EF4-FFF2-40B4-BE49-F238E27FC236}">
                <a16:creationId xmlns:a16="http://schemas.microsoft.com/office/drawing/2014/main" id="{F3BE66FA-3737-444F-AC51-186AE9608285}"/>
              </a:ext>
            </a:extLst>
          </p:cNvPr>
          <p:cNvSpPr>
            <a:spLocks noGrp="1"/>
          </p:cNvSpPr>
          <p:nvPr>
            <p:ph type="sldNum" sz="quarter" idx="12"/>
          </p:nvPr>
        </p:nvSpPr>
        <p:spPr/>
        <p:txBody>
          <a:bodyPr/>
          <a:lstStyle/>
          <a:p>
            <a:fld id="{D21222CA-D546-4B97-9092-85F4122C190B}" type="slidenum">
              <a:rPr lang="lv-LV" smtClean="0"/>
              <a:t>18</a:t>
            </a:fld>
            <a:endParaRPr lang="lv-LV"/>
          </a:p>
        </p:txBody>
      </p:sp>
      <p:sp>
        <p:nvSpPr>
          <p:cNvPr id="4" name="TextBox 3">
            <a:extLst>
              <a:ext uri="{FF2B5EF4-FFF2-40B4-BE49-F238E27FC236}">
                <a16:creationId xmlns:a16="http://schemas.microsoft.com/office/drawing/2014/main" id="{E9568667-DCF8-4D27-9F3B-4E979FF34D1A}"/>
              </a:ext>
            </a:extLst>
          </p:cNvPr>
          <p:cNvSpPr txBox="1"/>
          <p:nvPr/>
        </p:nvSpPr>
        <p:spPr>
          <a:xfrm>
            <a:off x="659731" y="3429000"/>
            <a:ext cx="11113169" cy="3754874"/>
          </a:xfrm>
          <a:prstGeom prst="rect">
            <a:avLst/>
          </a:prstGeom>
          <a:noFill/>
        </p:spPr>
        <p:txBody>
          <a:bodyPr wrap="square" rtlCol="0">
            <a:spAutoFit/>
          </a:bodyPr>
          <a:lstStyle/>
          <a:p>
            <a:r>
              <a:rPr lang="lv-LV" sz="2400" dirty="0"/>
              <a:t>Elastīgā darba vadlīnijas (ietver arī attālinātā darba jautājumus) </a:t>
            </a:r>
          </a:p>
          <a:p>
            <a:r>
              <a:rPr lang="lv-LV" sz="2800" dirty="0">
                <a:hlinkClick r:id="rId3"/>
              </a:rPr>
              <a:t>https://www.mk.gov.lv/lv/elastigais-darbs</a:t>
            </a:r>
            <a:r>
              <a:rPr lang="lv-LV" sz="2800" dirty="0"/>
              <a:t> </a:t>
            </a:r>
          </a:p>
          <a:p>
            <a:endParaRPr lang="lv-LV" sz="2800" dirty="0"/>
          </a:p>
          <a:p>
            <a:r>
              <a:rPr lang="lv-LV" sz="2800" dirty="0"/>
              <a:t>Valsts pārvaldes aptauju dati par attālināto darbu</a:t>
            </a:r>
          </a:p>
          <a:p>
            <a:r>
              <a:rPr lang="lv-LV" sz="2800" dirty="0">
                <a:hlinkClick r:id="rId4"/>
              </a:rPr>
              <a:t>https://app.powerbi.com/view?r=eyJrIjoiNjM4MmJhNjgtNGIzNi00ZDlkLThlZjAtOGY5Mjg3ODY4OTI1IiwidCI6ImM5ZTE3NmE4LTE1NjctNDAzYS04NjFlLTJkZGNmOTM1OTk2MiIsImMiOjl9</a:t>
            </a:r>
            <a:endParaRPr lang="lv-LV" sz="2800" dirty="0"/>
          </a:p>
          <a:p>
            <a:endParaRPr lang="lv-LV" sz="2800" dirty="0"/>
          </a:p>
          <a:p>
            <a:endParaRPr lang="lv-LV" dirty="0"/>
          </a:p>
        </p:txBody>
      </p:sp>
    </p:spTree>
    <p:extLst>
      <p:ext uri="{BB962C8B-B14F-4D97-AF65-F5344CB8AC3E}">
        <p14:creationId xmlns:p14="http://schemas.microsoft.com/office/powerpoint/2010/main" val="4133556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00AE4-C162-4E8D-A9B5-48840193D080}"/>
              </a:ext>
            </a:extLst>
          </p:cNvPr>
          <p:cNvSpPr>
            <a:spLocks noGrp="1"/>
          </p:cNvSpPr>
          <p:nvPr>
            <p:ph type="title"/>
          </p:nvPr>
        </p:nvSpPr>
        <p:spPr/>
        <p:txBody>
          <a:bodyPr/>
          <a:lstStyle/>
          <a:p>
            <a:r>
              <a:rPr lang="lv-LV" b="1" dirty="0"/>
              <a:t>Biežāk uzdotie jautājumi </a:t>
            </a:r>
          </a:p>
        </p:txBody>
      </p:sp>
      <p:sp>
        <p:nvSpPr>
          <p:cNvPr id="3" name="Slide Number Placeholder 2">
            <a:extLst>
              <a:ext uri="{FF2B5EF4-FFF2-40B4-BE49-F238E27FC236}">
                <a16:creationId xmlns:a16="http://schemas.microsoft.com/office/drawing/2014/main" id="{62582BA5-E4D1-4F8D-9932-7C36288C9D4E}"/>
              </a:ext>
            </a:extLst>
          </p:cNvPr>
          <p:cNvSpPr>
            <a:spLocks noGrp="1"/>
          </p:cNvSpPr>
          <p:nvPr>
            <p:ph type="sldNum" sz="quarter" idx="12"/>
          </p:nvPr>
        </p:nvSpPr>
        <p:spPr/>
        <p:txBody>
          <a:bodyPr/>
          <a:lstStyle/>
          <a:p>
            <a:fld id="{D21222CA-D546-4B97-9092-85F4122C190B}" type="slidenum">
              <a:rPr lang="lv-LV" smtClean="0"/>
              <a:t>19</a:t>
            </a:fld>
            <a:endParaRPr lang="lv-LV"/>
          </a:p>
        </p:txBody>
      </p:sp>
      <p:sp>
        <p:nvSpPr>
          <p:cNvPr id="4" name="TextBox 3">
            <a:extLst>
              <a:ext uri="{FF2B5EF4-FFF2-40B4-BE49-F238E27FC236}">
                <a16:creationId xmlns:a16="http://schemas.microsoft.com/office/drawing/2014/main" id="{1F4C7142-E079-4657-82CE-5A1828257729}"/>
              </a:ext>
            </a:extLst>
          </p:cNvPr>
          <p:cNvSpPr txBox="1"/>
          <p:nvPr/>
        </p:nvSpPr>
        <p:spPr>
          <a:xfrm>
            <a:off x="609600" y="1763486"/>
            <a:ext cx="10744200" cy="4154984"/>
          </a:xfrm>
          <a:prstGeom prst="rect">
            <a:avLst/>
          </a:prstGeom>
          <a:noFill/>
        </p:spPr>
        <p:txBody>
          <a:bodyPr wrap="square" rtlCol="0">
            <a:spAutoFit/>
          </a:bodyPr>
          <a:lstStyle/>
          <a:p>
            <a:r>
              <a:rPr lang="lv-LV" sz="2400" dirty="0"/>
              <a:t>Valsts kancelejas mājas lapā ir ievietota informācija – atbildes uz biežāk uzdotajiem jautājumiem par: </a:t>
            </a:r>
          </a:p>
          <a:p>
            <a:endParaRPr lang="lv-LV" sz="2400" dirty="0"/>
          </a:p>
          <a:p>
            <a:r>
              <a:rPr lang="lv-LV" sz="2400" dirty="0"/>
              <a:t>Amatu klasificēšana </a:t>
            </a:r>
          </a:p>
          <a:p>
            <a:r>
              <a:rPr lang="lv-LV" sz="2400" dirty="0">
                <a:hlinkClick r:id="rId3"/>
              </a:rPr>
              <a:t>https://www.mk.gov.lv/lv/dati-par-darba-samaksu-un-nodarbinatajiem-valsts-parvalde</a:t>
            </a:r>
            <a:r>
              <a:rPr lang="lv-LV" sz="2400" dirty="0"/>
              <a:t> </a:t>
            </a:r>
          </a:p>
          <a:p>
            <a:endParaRPr lang="lv-LV" sz="2400" dirty="0"/>
          </a:p>
          <a:p>
            <a:r>
              <a:rPr lang="lv-LV" sz="2400" dirty="0"/>
              <a:t>Darba samaksa (atalgojums, piemaksas, sadaļa «Pašvaldības»; pārceltās darba dienas 2021.gadā u.tml.)</a:t>
            </a:r>
          </a:p>
          <a:p>
            <a:endParaRPr lang="lv-LV" sz="2400" dirty="0"/>
          </a:p>
          <a:p>
            <a:r>
              <a:rPr lang="lv-LV" sz="2400" dirty="0">
                <a:hlinkClick r:id="rId4"/>
              </a:rPr>
              <a:t>https://www.mk.gov.lv/lv/atlidziba</a:t>
            </a:r>
            <a:r>
              <a:rPr lang="lv-LV" sz="2400" dirty="0"/>
              <a:t> </a:t>
            </a:r>
          </a:p>
        </p:txBody>
      </p:sp>
    </p:spTree>
    <p:extLst>
      <p:ext uri="{BB962C8B-B14F-4D97-AF65-F5344CB8AC3E}">
        <p14:creationId xmlns:p14="http://schemas.microsoft.com/office/powerpoint/2010/main" val="412965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82575-28B6-4EE0-AA19-9E2A86640ADB}"/>
              </a:ext>
            </a:extLst>
          </p:cNvPr>
          <p:cNvSpPr>
            <a:spLocks noGrp="1"/>
          </p:cNvSpPr>
          <p:nvPr>
            <p:ph type="title"/>
          </p:nvPr>
        </p:nvSpPr>
        <p:spPr>
          <a:xfrm>
            <a:off x="609600" y="1910934"/>
            <a:ext cx="10972800" cy="1143000"/>
          </a:xfrm>
        </p:spPr>
        <p:txBody>
          <a:bodyPr>
            <a:normAutofit fontScale="90000"/>
          </a:bodyPr>
          <a:lstStyle/>
          <a:p>
            <a:r>
              <a:rPr lang="lv-LV" b="1" dirty="0"/>
              <a:t>Atlīdzības sistēmas reforma </a:t>
            </a:r>
          </a:p>
        </p:txBody>
      </p:sp>
      <p:sp>
        <p:nvSpPr>
          <p:cNvPr id="3" name="Slide Number Placeholder 2">
            <a:extLst>
              <a:ext uri="{FF2B5EF4-FFF2-40B4-BE49-F238E27FC236}">
                <a16:creationId xmlns:a16="http://schemas.microsoft.com/office/drawing/2014/main" id="{5CC1C35C-A169-45A7-B1C2-A8051AA1BEA4}"/>
              </a:ext>
            </a:extLst>
          </p:cNvPr>
          <p:cNvSpPr>
            <a:spLocks noGrp="1"/>
          </p:cNvSpPr>
          <p:nvPr>
            <p:ph type="sldNum" sz="quarter" idx="12"/>
          </p:nvPr>
        </p:nvSpPr>
        <p:spPr/>
        <p:txBody>
          <a:bodyPr/>
          <a:lstStyle/>
          <a:p>
            <a:fld id="{D21222CA-D546-4B97-9092-85F4122C190B}" type="slidenum">
              <a:rPr lang="lv-LV" smtClean="0"/>
              <a:t>2</a:t>
            </a:fld>
            <a:endParaRPr lang="lv-LV"/>
          </a:p>
        </p:txBody>
      </p:sp>
    </p:spTree>
    <p:extLst>
      <p:ext uri="{BB962C8B-B14F-4D97-AF65-F5344CB8AC3E}">
        <p14:creationId xmlns:p14="http://schemas.microsoft.com/office/powerpoint/2010/main" val="1532651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801CB-9877-4B04-AD36-D3F415FC544E}"/>
              </a:ext>
            </a:extLst>
          </p:cNvPr>
          <p:cNvSpPr>
            <a:spLocks noGrp="1"/>
          </p:cNvSpPr>
          <p:nvPr>
            <p:ph type="title"/>
          </p:nvPr>
        </p:nvSpPr>
        <p:spPr>
          <a:xfrm>
            <a:off x="385010" y="2662517"/>
            <a:ext cx="11421980" cy="1143000"/>
          </a:xfrm>
        </p:spPr>
        <p:txBody>
          <a:bodyPr>
            <a:normAutofit fontScale="90000"/>
          </a:bodyPr>
          <a:lstStyle/>
          <a:p>
            <a:pPr algn="l"/>
            <a:r>
              <a:rPr lang="lv-LV" sz="5300" b="1" dirty="0"/>
              <a:t>Atlīdzība pildot dažādu amatu pienākumus vienlaikus, bet nepārsniedzot pilnu darba laiku</a:t>
            </a:r>
            <a:br>
              <a:rPr lang="lv-LV" dirty="0"/>
            </a:br>
            <a:br>
              <a:rPr lang="lv-LV" b="0" i="1" dirty="0">
                <a:solidFill>
                  <a:srgbClr val="414142"/>
                </a:solidFill>
                <a:effectLst/>
                <a:latin typeface="Arial" panose="020B0604020202020204" pitchFamily="34" charset="0"/>
              </a:rPr>
            </a:br>
            <a:r>
              <a:rPr lang="lv-LV" sz="3100" b="0" i="1" dirty="0">
                <a:solidFill>
                  <a:srgbClr val="414142"/>
                </a:solidFill>
                <a:effectLst/>
                <a:latin typeface="+mn-lt"/>
              </a:rPr>
              <a:t>Nosaka atlīdzību katram veicamajam amatam saskaņā ar amata klasifikāciju un paredzamo darba apjomu (pusslodze, trešdaļa slodze u.tml. . Iegūtie skaitļi summējas, nosakot kopējo </a:t>
            </a:r>
            <a:r>
              <a:rPr lang="lv-LV" sz="3100" b="1" i="1" dirty="0">
                <a:solidFill>
                  <a:srgbClr val="414142"/>
                </a:solidFill>
                <a:effectLst/>
                <a:latin typeface="+mn-lt"/>
              </a:rPr>
              <a:t>mēnešalgu</a:t>
            </a:r>
            <a:r>
              <a:rPr lang="lv-LV" sz="3100" b="0" i="1" dirty="0">
                <a:solidFill>
                  <a:srgbClr val="414142"/>
                </a:solidFill>
                <a:effectLst/>
                <a:latin typeface="+mn-lt"/>
              </a:rPr>
              <a:t>. </a:t>
            </a:r>
            <a:br>
              <a:rPr lang="lv-LV" sz="3100" b="0" i="1" dirty="0">
                <a:solidFill>
                  <a:srgbClr val="414142"/>
                </a:solidFill>
                <a:effectLst/>
                <a:latin typeface="+mn-lt"/>
              </a:rPr>
            </a:br>
            <a:r>
              <a:rPr lang="lv-LV" sz="3100" b="1" i="1" dirty="0">
                <a:solidFill>
                  <a:srgbClr val="414142"/>
                </a:solidFill>
                <a:latin typeface="+mn-lt"/>
              </a:rPr>
              <a:t>Piemaksas</a:t>
            </a:r>
            <a:r>
              <a:rPr lang="lv-LV" sz="3100" i="1" dirty="0">
                <a:solidFill>
                  <a:srgbClr val="414142"/>
                </a:solidFill>
                <a:latin typeface="+mn-lt"/>
              </a:rPr>
              <a:t> – nosaka par katru amatu, saskaņā ar AL regulējumu</a:t>
            </a:r>
            <a:br>
              <a:rPr lang="lv-LV" sz="3100" i="1" dirty="0">
                <a:solidFill>
                  <a:srgbClr val="414142"/>
                </a:solidFill>
                <a:latin typeface="+mn-lt"/>
              </a:rPr>
            </a:br>
            <a:r>
              <a:rPr lang="lv-LV" sz="3100" b="1" i="1" dirty="0">
                <a:solidFill>
                  <a:srgbClr val="414142"/>
                </a:solidFill>
                <a:latin typeface="+mn-lt"/>
              </a:rPr>
              <a:t>Amata nosaukums </a:t>
            </a:r>
            <a:r>
              <a:rPr lang="lv-LV" sz="3100" i="1" dirty="0">
                <a:solidFill>
                  <a:srgbClr val="414142"/>
                </a:solidFill>
                <a:latin typeface="+mn-lt"/>
              </a:rPr>
              <a:t>– atbilstoši amatu sarakstam un darba specifikai, iesakām lietot pēc iespējas vispārīgāku </a:t>
            </a:r>
            <a:br>
              <a:rPr lang="lv-LV" sz="2200" i="1" dirty="0">
                <a:solidFill>
                  <a:srgbClr val="414142"/>
                </a:solidFill>
                <a:latin typeface="Arial" panose="020B0604020202020204" pitchFamily="34" charset="0"/>
              </a:rPr>
            </a:br>
            <a:endParaRPr lang="lv-LV" sz="2200" dirty="0"/>
          </a:p>
        </p:txBody>
      </p:sp>
      <p:sp>
        <p:nvSpPr>
          <p:cNvPr id="3" name="Slide Number Placeholder 2">
            <a:extLst>
              <a:ext uri="{FF2B5EF4-FFF2-40B4-BE49-F238E27FC236}">
                <a16:creationId xmlns:a16="http://schemas.microsoft.com/office/drawing/2014/main" id="{967A8002-1FAC-46ED-9D53-09CB578D47F9}"/>
              </a:ext>
            </a:extLst>
          </p:cNvPr>
          <p:cNvSpPr>
            <a:spLocks noGrp="1"/>
          </p:cNvSpPr>
          <p:nvPr>
            <p:ph type="sldNum" sz="quarter" idx="12"/>
          </p:nvPr>
        </p:nvSpPr>
        <p:spPr/>
        <p:txBody>
          <a:bodyPr/>
          <a:lstStyle/>
          <a:p>
            <a:fld id="{D21222CA-D546-4B97-9092-85F4122C190B}" type="slidenum">
              <a:rPr lang="lv-LV" smtClean="0"/>
              <a:t>20</a:t>
            </a:fld>
            <a:endParaRPr lang="lv-LV"/>
          </a:p>
        </p:txBody>
      </p:sp>
    </p:spTree>
    <p:extLst>
      <p:ext uri="{BB962C8B-B14F-4D97-AF65-F5344CB8AC3E}">
        <p14:creationId xmlns:p14="http://schemas.microsoft.com/office/powerpoint/2010/main" val="138786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2F16-3868-4809-AD90-2ABE916F78AD}"/>
              </a:ext>
            </a:extLst>
          </p:cNvPr>
          <p:cNvSpPr>
            <a:spLocks noGrp="1"/>
          </p:cNvSpPr>
          <p:nvPr>
            <p:ph type="title"/>
          </p:nvPr>
        </p:nvSpPr>
        <p:spPr>
          <a:xfrm>
            <a:off x="609600" y="601579"/>
            <a:ext cx="10972800" cy="2598821"/>
          </a:xfrm>
        </p:spPr>
        <p:txBody>
          <a:bodyPr>
            <a:normAutofit fontScale="90000"/>
          </a:bodyPr>
          <a:lstStyle/>
          <a:p>
            <a:r>
              <a:rPr lang="lv-LV" b="1" dirty="0"/>
              <a:t>Informatīvie ziņojumi par nodarbinātajiem un darba samaksu </a:t>
            </a:r>
            <a:br>
              <a:rPr lang="lv-LV" b="1" dirty="0"/>
            </a:br>
            <a:endParaRPr lang="lv-LV" b="1" dirty="0"/>
          </a:p>
        </p:txBody>
      </p:sp>
      <p:sp>
        <p:nvSpPr>
          <p:cNvPr id="3" name="Slide Number Placeholder 2">
            <a:extLst>
              <a:ext uri="{FF2B5EF4-FFF2-40B4-BE49-F238E27FC236}">
                <a16:creationId xmlns:a16="http://schemas.microsoft.com/office/drawing/2014/main" id="{98495150-B9A5-496C-B537-03AAEF2209E1}"/>
              </a:ext>
            </a:extLst>
          </p:cNvPr>
          <p:cNvSpPr>
            <a:spLocks noGrp="1"/>
          </p:cNvSpPr>
          <p:nvPr>
            <p:ph type="sldNum" sz="quarter" idx="12"/>
          </p:nvPr>
        </p:nvSpPr>
        <p:spPr/>
        <p:txBody>
          <a:bodyPr/>
          <a:lstStyle/>
          <a:p>
            <a:fld id="{D21222CA-D546-4B97-9092-85F4122C190B}" type="slidenum">
              <a:rPr lang="lv-LV" smtClean="0"/>
              <a:t>21</a:t>
            </a:fld>
            <a:endParaRPr lang="lv-LV"/>
          </a:p>
        </p:txBody>
      </p:sp>
      <p:sp>
        <p:nvSpPr>
          <p:cNvPr id="4" name="TextBox 3">
            <a:extLst>
              <a:ext uri="{FF2B5EF4-FFF2-40B4-BE49-F238E27FC236}">
                <a16:creationId xmlns:a16="http://schemas.microsoft.com/office/drawing/2014/main" id="{F6A523CD-7224-4F8E-9CAF-1B6B64B81605}"/>
              </a:ext>
            </a:extLst>
          </p:cNvPr>
          <p:cNvSpPr txBox="1"/>
          <p:nvPr/>
        </p:nvSpPr>
        <p:spPr>
          <a:xfrm>
            <a:off x="1179095" y="3200400"/>
            <a:ext cx="10130589" cy="2646878"/>
          </a:xfrm>
          <a:prstGeom prst="rect">
            <a:avLst/>
          </a:prstGeom>
          <a:noFill/>
        </p:spPr>
        <p:txBody>
          <a:bodyPr wrap="square" rtlCol="0">
            <a:spAutoFit/>
          </a:bodyPr>
          <a:lstStyle/>
          <a:p>
            <a:r>
              <a:rPr lang="lv-LV" sz="2800" dirty="0"/>
              <a:t>Publisko 2 reizes gadā : </a:t>
            </a:r>
          </a:p>
          <a:p>
            <a:r>
              <a:rPr lang="lv-LV" sz="2800" dirty="0"/>
              <a:t>– par pusgadu – septembrī / oktobrī</a:t>
            </a:r>
          </a:p>
          <a:p>
            <a:pPr marL="285750" indent="-285750">
              <a:buFontTx/>
              <a:buChar char="-"/>
            </a:pPr>
            <a:r>
              <a:rPr lang="lv-LV" sz="2800" dirty="0"/>
              <a:t>par gadu – marts / aprīlis </a:t>
            </a:r>
          </a:p>
          <a:p>
            <a:pPr marL="285750" indent="-285750">
              <a:buFontTx/>
              <a:buChar char="-"/>
            </a:pPr>
            <a:endParaRPr lang="lv-LV" dirty="0"/>
          </a:p>
          <a:p>
            <a:pPr marL="285750" indent="-285750">
              <a:buFontTx/>
              <a:buChar char="-"/>
            </a:pPr>
            <a:r>
              <a:rPr lang="lv-LV" sz="2800" dirty="0">
                <a:hlinkClick r:id="rId3"/>
              </a:rPr>
              <a:t>https://www.mk.gov.lv/lv/media/9285/download</a:t>
            </a:r>
            <a:endParaRPr lang="lv-LV" sz="2800" dirty="0"/>
          </a:p>
          <a:p>
            <a:endParaRPr lang="lv-LV" dirty="0"/>
          </a:p>
          <a:p>
            <a:endParaRPr lang="lv-LV" dirty="0"/>
          </a:p>
        </p:txBody>
      </p:sp>
    </p:spTree>
    <p:extLst>
      <p:ext uri="{BB962C8B-B14F-4D97-AF65-F5344CB8AC3E}">
        <p14:creationId xmlns:p14="http://schemas.microsoft.com/office/powerpoint/2010/main" val="2017380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E0DFF1-9CE0-478B-8587-158C81C5644F}"/>
              </a:ext>
            </a:extLst>
          </p:cNvPr>
          <p:cNvSpPr>
            <a:spLocks noGrp="1"/>
          </p:cNvSpPr>
          <p:nvPr>
            <p:ph idx="1"/>
          </p:nvPr>
        </p:nvSpPr>
        <p:spPr>
          <a:xfrm>
            <a:off x="609600" y="926433"/>
            <a:ext cx="10972800" cy="4525963"/>
          </a:xfrm>
        </p:spPr>
        <p:txBody>
          <a:bodyPr/>
          <a:lstStyle/>
          <a:p>
            <a:pPr marL="0" indent="0" algn="ctr">
              <a:buNone/>
            </a:pPr>
            <a:r>
              <a:rPr lang="lv-LV" sz="4800" b="1" dirty="0">
                <a:latin typeface="+mj-lt"/>
              </a:rPr>
              <a:t>Liels paldies par uzmanību ! </a:t>
            </a:r>
          </a:p>
          <a:p>
            <a:pPr marL="0" indent="0">
              <a:buNone/>
            </a:pPr>
            <a:r>
              <a:rPr lang="lv-LV" dirty="0"/>
              <a:t>Kontakti un papildus informācija:</a:t>
            </a:r>
          </a:p>
          <a:p>
            <a:pPr marL="0" indent="0">
              <a:buNone/>
            </a:pPr>
            <a:r>
              <a:rPr lang="lv-LV" sz="3200" dirty="0"/>
              <a:t>Mājas lapa: </a:t>
            </a:r>
            <a:r>
              <a:rPr lang="lv-LV" sz="2800" dirty="0">
                <a:hlinkClick r:id="rId3"/>
              </a:rPr>
              <a:t>https://www.mk.gov.lv/lv/atlidziba-un-nodarbinatie</a:t>
            </a:r>
            <a:r>
              <a:rPr lang="lv-LV" sz="2800" dirty="0"/>
              <a:t> </a:t>
            </a:r>
          </a:p>
          <a:p>
            <a:pPr marL="0" indent="0">
              <a:buNone/>
            </a:pPr>
            <a:r>
              <a:rPr lang="lv-LV" dirty="0"/>
              <a:t> </a:t>
            </a:r>
            <a:r>
              <a:rPr lang="lv-LV" sz="3200" dirty="0"/>
              <a:t>Jautājumi:</a:t>
            </a:r>
            <a:r>
              <a:rPr lang="lv-LV" dirty="0"/>
              <a:t>  </a:t>
            </a:r>
            <a:r>
              <a:rPr lang="lv-LV" sz="2800" dirty="0">
                <a:hlinkClick r:id="rId4"/>
              </a:rPr>
              <a:t>cilvekresursi@mk.gov.lv</a:t>
            </a:r>
            <a:r>
              <a:rPr lang="lv-LV" sz="2800" dirty="0"/>
              <a:t> </a:t>
            </a:r>
          </a:p>
          <a:p>
            <a:pPr marL="0" indent="0">
              <a:buNone/>
            </a:pPr>
            <a:r>
              <a:rPr lang="lv-LV" sz="3200" dirty="0" err="1"/>
              <a:t>Tel</a:t>
            </a:r>
            <a:r>
              <a:rPr lang="lv-LV" sz="3200" dirty="0"/>
              <a:t> 67082983; 67082984; 67082985</a:t>
            </a:r>
          </a:p>
        </p:txBody>
      </p:sp>
      <p:sp>
        <p:nvSpPr>
          <p:cNvPr id="4" name="Slide Number Placeholder 3">
            <a:extLst>
              <a:ext uri="{FF2B5EF4-FFF2-40B4-BE49-F238E27FC236}">
                <a16:creationId xmlns:a16="http://schemas.microsoft.com/office/drawing/2014/main" id="{D858AFF1-A555-4857-9CBE-86F121E20C9E}"/>
              </a:ext>
            </a:extLst>
          </p:cNvPr>
          <p:cNvSpPr>
            <a:spLocks noGrp="1"/>
          </p:cNvSpPr>
          <p:nvPr>
            <p:ph type="sldNum" sz="quarter" idx="12"/>
          </p:nvPr>
        </p:nvSpPr>
        <p:spPr/>
        <p:txBody>
          <a:bodyPr/>
          <a:lstStyle/>
          <a:p>
            <a:fld id="{D3A06492-1592-422C-9D13-101A8BD3A2C7}" type="slidenum">
              <a:rPr lang="lv-LV" smtClean="0"/>
              <a:t>22</a:t>
            </a:fld>
            <a:endParaRPr lang="lv-LV"/>
          </a:p>
        </p:txBody>
      </p:sp>
    </p:spTree>
    <p:extLst>
      <p:ext uri="{BB962C8B-B14F-4D97-AF65-F5344CB8AC3E}">
        <p14:creationId xmlns:p14="http://schemas.microsoft.com/office/powerpoint/2010/main" val="2377052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36D56C-227E-4863-BD56-D33151A5572A}"/>
              </a:ext>
            </a:extLst>
          </p:cNvPr>
          <p:cNvSpPr>
            <a:spLocks noGrp="1"/>
          </p:cNvSpPr>
          <p:nvPr>
            <p:ph type="title"/>
          </p:nvPr>
        </p:nvSpPr>
        <p:spPr>
          <a:xfrm>
            <a:off x="838200" y="12108"/>
            <a:ext cx="10515600" cy="1006795"/>
          </a:xfrm>
        </p:spPr>
        <p:txBody>
          <a:bodyPr>
            <a:noAutofit/>
          </a:bodyPr>
          <a:lstStyle/>
          <a:p>
            <a:pPr algn="ctr"/>
            <a:r>
              <a:rPr lang="lv-LV" sz="4400">
                <a:latin typeface="Arial Black" panose="020B0A04020102020204" pitchFamily="34" charset="0"/>
              </a:rPr>
              <a:t>Likumprojekta mērķis</a:t>
            </a:r>
          </a:p>
        </p:txBody>
      </p:sp>
      <p:sp>
        <p:nvSpPr>
          <p:cNvPr id="2" name="Slide Number Placeholder 1">
            <a:extLst>
              <a:ext uri="{FF2B5EF4-FFF2-40B4-BE49-F238E27FC236}">
                <a16:creationId xmlns:a16="http://schemas.microsoft.com/office/drawing/2014/main" id="{A3F894DA-BE33-4F81-9715-B14B809AD0E9}"/>
              </a:ext>
            </a:extLst>
          </p:cNvPr>
          <p:cNvSpPr>
            <a:spLocks noGrp="1"/>
          </p:cNvSpPr>
          <p:nvPr>
            <p:ph type="sldNum" sz="quarter" idx="12"/>
          </p:nvPr>
        </p:nvSpPr>
        <p:spPr/>
        <p:txBody>
          <a:bodyPr/>
          <a:lstStyle/>
          <a:p>
            <a:fld id="{00EBDFFF-B865-4C23-BB44-7B37A48B6AB9}" type="slidenum">
              <a:rPr lang="lv-LV" smtClean="0">
                <a:solidFill>
                  <a:prstClr val="black">
                    <a:tint val="75000"/>
                  </a:prstClr>
                </a:solidFill>
              </a:rPr>
              <a:pPr/>
              <a:t>3</a:t>
            </a:fld>
            <a:endParaRPr lang="lv-LV">
              <a:solidFill>
                <a:prstClr val="black">
                  <a:tint val="75000"/>
                </a:prstClr>
              </a:solidFill>
            </a:endParaRPr>
          </a:p>
        </p:txBody>
      </p:sp>
      <p:graphicFrame>
        <p:nvGraphicFramePr>
          <p:cNvPr id="7" name="Diagram 6">
            <a:extLst>
              <a:ext uri="{FF2B5EF4-FFF2-40B4-BE49-F238E27FC236}">
                <a16:creationId xmlns:a16="http://schemas.microsoft.com/office/drawing/2014/main" id="{181D32E4-5255-4005-8E5A-E1383B365E25}"/>
              </a:ext>
            </a:extLst>
          </p:cNvPr>
          <p:cNvGraphicFramePr/>
          <p:nvPr>
            <p:extLst>
              <p:ext uri="{D42A27DB-BD31-4B8C-83A1-F6EECF244321}">
                <p14:modId xmlns:p14="http://schemas.microsoft.com/office/powerpoint/2010/main" val="1252322635"/>
              </p:ext>
            </p:extLst>
          </p:nvPr>
        </p:nvGraphicFramePr>
        <p:xfrm>
          <a:off x="129541" y="1014548"/>
          <a:ext cx="11599816" cy="5598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2853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F8F26F-42B5-4ED8-A563-52D850B0E154}"/>
              </a:ext>
            </a:extLst>
          </p:cNvPr>
          <p:cNvSpPr>
            <a:spLocks noGrp="1"/>
          </p:cNvSpPr>
          <p:nvPr>
            <p:ph type="title"/>
          </p:nvPr>
        </p:nvSpPr>
        <p:spPr>
          <a:xfrm>
            <a:off x="609600" y="291417"/>
            <a:ext cx="10972800" cy="1143000"/>
          </a:xfrm>
        </p:spPr>
        <p:txBody>
          <a:bodyPr>
            <a:normAutofit/>
          </a:bodyPr>
          <a:lstStyle/>
          <a:p>
            <a:pPr algn="ctr"/>
            <a:r>
              <a:rPr lang="lv-LV" sz="4000">
                <a:latin typeface="Arial Black" panose="020B0A04020102020204" pitchFamily="34" charset="0"/>
              </a:rPr>
              <a:t>Atlīdzības reformas pīlāri </a:t>
            </a:r>
          </a:p>
        </p:txBody>
      </p:sp>
      <p:sp>
        <p:nvSpPr>
          <p:cNvPr id="2" name="Slide Number Placeholder 1">
            <a:extLst>
              <a:ext uri="{FF2B5EF4-FFF2-40B4-BE49-F238E27FC236}">
                <a16:creationId xmlns:a16="http://schemas.microsoft.com/office/drawing/2014/main" id="{C1E751E3-0129-4E57-85F6-F2F7C7ECDD0A}"/>
              </a:ext>
            </a:extLst>
          </p:cNvPr>
          <p:cNvSpPr>
            <a:spLocks noGrp="1"/>
          </p:cNvSpPr>
          <p:nvPr>
            <p:ph type="sldNum" sz="quarter" idx="12"/>
          </p:nvPr>
        </p:nvSpPr>
        <p:spPr/>
        <p:txBody>
          <a:bodyPr/>
          <a:lstStyle/>
          <a:p>
            <a:fld id="{00EBDFFF-B865-4C23-BB44-7B37A48B6AB9}" type="slidenum">
              <a:rPr lang="lv-LV" smtClean="0">
                <a:solidFill>
                  <a:prstClr val="black">
                    <a:tint val="75000"/>
                  </a:prstClr>
                </a:solidFill>
              </a:rPr>
              <a:pPr/>
              <a:t>4</a:t>
            </a:fld>
            <a:endParaRPr lang="lv-LV">
              <a:solidFill>
                <a:prstClr val="black">
                  <a:tint val="75000"/>
                </a:prstClr>
              </a:solidFill>
            </a:endParaRPr>
          </a:p>
        </p:txBody>
      </p:sp>
      <p:pic>
        <p:nvPicPr>
          <p:cNvPr id="6" name="Graphic 5" descr="Greek Pillar">
            <a:extLst>
              <a:ext uri="{FF2B5EF4-FFF2-40B4-BE49-F238E27FC236}">
                <a16:creationId xmlns:a16="http://schemas.microsoft.com/office/drawing/2014/main" id="{CFDAD2C3-5535-466E-B090-334FF9901B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0055" y="3127132"/>
            <a:ext cx="1762806" cy="1762806"/>
          </a:xfrm>
          <a:prstGeom prst="rect">
            <a:avLst/>
          </a:prstGeom>
        </p:spPr>
      </p:pic>
      <p:pic>
        <p:nvPicPr>
          <p:cNvPr id="8" name="Graphic 7" descr="Greek Pillar">
            <a:extLst>
              <a:ext uri="{FF2B5EF4-FFF2-40B4-BE49-F238E27FC236}">
                <a16:creationId xmlns:a16="http://schemas.microsoft.com/office/drawing/2014/main" id="{59253DC3-1EF2-4BD8-A108-4E50B42FE2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02960" y="3165434"/>
            <a:ext cx="1633947" cy="1633947"/>
          </a:xfrm>
          <a:prstGeom prst="rect">
            <a:avLst/>
          </a:prstGeom>
        </p:spPr>
      </p:pic>
      <p:pic>
        <p:nvPicPr>
          <p:cNvPr id="10" name="Graphic 9" descr="Greek Pillar">
            <a:extLst>
              <a:ext uri="{FF2B5EF4-FFF2-40B4-BE49-F238E27FC236}">
                <a16:creationId xmlns:a16="http://schemas.microsoft.com/office/drawing/2014/main" id="{A022F682-4BF1-412D-98DB-E2187F08887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35524" y="3142364"/>
            <a:ext cx="1444944" cy="1444944"/>
          </a:xfrm>
          <a:prstGeom prst="rect">
            <a:avLst/>
          </a:prstGeom>
        </p:spPr>
      </p:pic>
      <p:sp>
        <p:nvSpPr>
          <p:cNvPr id="11" name="TextBox 10">
            <a:extLst>
              <a:ext uri="{FF2B5EF4-FFF2-40B4-BE49-F238E27FC236}">
                <a16:creationId xmlns:a16="http://schemas.microsoft.com/office/drawing/2014/main" id="{3B3F353D-0710-4C9F-9151-B433407C8F67}"/>
              </a:ext>
            </a:extLst>
          </p:cNvPr>
          <p:cNvSpPr txBox="1"/>
          <p:nvPr/>
        </p:nvSpPr>
        <p:spPr>
          <a:xfrm>
            <a:off x="810901" y="1804983"/>
            <a:ext cx="2347116" cy="1138773"/>
          </a:xfrm>
          <a:prstGeom prst="rect">
            <a:avLst/>
          </a:prstGeom>
          <a:noFill/>
        </p:spPr>
        <p:txBody>
          <a:bodyPr wrap="none" rtlCol="0">
            <a:spAutoFit/>
          </a:bodyPr>
          <a:lstStyle/>
          <a:p>
            <a:pPr algn="ctr"/>
            <a:r>
              <a:rPr lang="lv-LV" sz="2400">
                <a:solidFill>
                  <a:schemeClr val="accent1"/>
                </a:solidFill>
                <a:latin typeface="+mj-lt"/>
              </a:rPr>
              <a:t>1. Fiskālā</a:t>
            </a:r>
            <a:r>
              <a:rPr lang="lv-LV" sz="2400">
                <a:latin typeface="+mj-lt"/>
              </a:rPr>
              <a:t> </a:t>
            </a:r>
          </a:p>
          <a:p>
            <a:pPr algn="ctr"/>
            <a:r>
              <a:rPr lang="lv-LV" sz="2400">
                <a:solidFill>
                  <a:schemeClr val="accent1"/>
                </a:solidFill>
                <a:latin typeface="+mj-lt"/>
              </a:rPr>
              <a:t>neitralitāte </a:t>
            </a:r>
          </a:p>
          <a:p>
            <a:pPr algn="ctr"/>
            <a:r>
              <a:rPr lang="lv-LV" sz="2000" i="1">
                <a:latin typeface="+mj-lt"/>
              </a:rPr>
              <a:t>(pirmajā posmā)</a:t>
            </a:r>
          </a:p>
        </p:txBody>
      </p:sp>
      <p:sp>
        <p:nvSpPr>
          <p:cNvPr id="13" name="TextBox 12">
            <a:extLst>
              <a:ext uri="{FF2B5EF4-FFF2-40B4-BE49-F238E27FC236}">
                <a16:creationId xmlns:a16="http://schemas.microsoft.com/office/drawing/2014/main" id="{9CEB1B4D-4FDB-428D-8A6E-0A53C0D11954}"/>
              </a:ext>
            </a:extLst>
          </p:cNvPr>
          <p:cNvSpPr txBox="1"/>
          <p:nvPr/>
        </p:nvSpPr>
        <p:spPr>
          <a:xfrm>
            <a:off x="4368039" y="2044818"/>
            <a:ext cx="2550697" cy="830997"/>
          </a:xfrm>
          <a:prstGeom prst="rect">
            <a:avLst/>
          </a:prstGeom>
          <a:noFill/>
        </p:spPr>
        <p:txBody>
          <a:bodyPr wrap="square" rtlCol="0">
            <a:spAutoFit/>
          </a:bodyPr>
          <a:lstStyle/>
          <a:p>
            <a:pPr algn="ctr"/>
            <a:r>
              <a:rPr lang="lv-LV" sz="2400">
                <a:solidFill>
                  <a:schemeClr val="accent1"/>
                </a:solidFill>
                <a:latin typeface="+mj-lt"/>
              </a:rPr>
              <a:t>2. Varas atzaru </a:t>
            </a:r>
          </a:p>
          <a:p>
            <a:pPr algn="ctr"/>
            <a:r>
              <a:rPr lang="lv-LV" sz="2400">
                <a:solidFill>
                  <a:schemeClr val="accent1"/>
                </a:solidFill>
                <a:latin typeface="+mj-lt"/>
              </a:rPr>
              <a:t>līdzsvars</a:t>
            </a:r>
          </a:p>
        </p:txBody>
      </p:sp>
      <p:sp>
        <p:nvSpPr>
          <p:cNvPr id="15" name="TextBox 14">
            <a:extLst>
              <a:ext uri="{FF2B5EF4-FFF2-40B4-BE49-F238E27FC236}">
                <a16:creationId xmlns:a16="http://schemas.microsoft.com/office/drawing/2014/main" id="{A8BCBE48-0575-4C08-A184-D65C4D8431B8}"/>
              </a:ext>
            </a:extLst>
          </p:cNvPr>
          <p:cNvSpPr txBox="1"/>
          <p:nvPr/>
        </p:nvSpPr>
        <p:spPr>
          <a:xfrm>
            <a:off x="7895550" y="2053986"/>
            <a:ext cx="3708066" cy="830997"/>
          </a:xfrm>
          <a:prstGeom prst="rect">
            <a:avLst/>
          </a:prstGeom>
          <a:noFill/>
        </p:spPr>
        <p:txBody>
          <a:bodyPr wrap="none" rtlCol="0">
            <a:spAutoFit/>
          </a:bodyPr>
          <a:lstStyle/>
          <a:p>
            <a:r>
              <a:rPr lang="lv-LV" sz="2400">
                <a:solidFill>
                  <a:schemeClr val="accent1"/>
                </a:solidFill>
                <a:latin typeface="+mj-lt"/>
              </a:rPr>
              <a:t>3. Ārējais un iekšējais </a:t>
            </a:r>
          </a:p>
          <a:p>
            <a:pPr algn="ctr"/>
            <a:r>
              <a:rPr lang="lv-LV" sz="2400">
                <a:solidFill>
                  <a:schemeClr val="accent1"/>
                </a:solidFill>
                <a:latin typeface="+mj-lt"/>
              </a:rPr>
              <a:t>taisnīgums</a:t>
            </a:r>
          </a:p>
        </p:txBody>
      </p:sp>
      <p:sp>
        <p:nvSpPr>
          <p:cNvPr id="16" name="Arrow: Notched Right 15">
            <a:extLst>
              <a:ext uri="{FF2B5EF4-FFF2-40B4-BE49-F238E27FC236}">
                <a16:creationId xmlns:a16="http://schemas.microsoft.com/office/drawing/2014/main" id="{C97CC848-DE79-4ED7-ADFB-01CED12D517C}"/>
              </a:ext>
            </a:extLst>
          </p:cNvPr>
          <p:cNvSpPr/>
          <p:nvPr/>
        </p:nvSpPr>
        <p:spPr>
          <a:xfrm>
            <a:off x="796833" y="5166546"/>
            <a:ext cx="10672355" cy="16339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a:latin typeface="+mj-lt"/>
              </a:rPr>
              <a:t>…mērķi, ko sasniegsim soli pa solim</a:t>
            </a:r>
          </a:p>
        </p:txBody>
      </p:sp>
    </p:spTree>
    <p:extLst>
      <p:ext uri="{BB962C8B-B14F-4D97-AF65-F5344CB8AC3E}">
        <p14:creationId xmlns:p14="http://schemas.microsoft.com/office/powerpoint/2010/main" val="24297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0D8E7-47A1-4639-A334-A6EA93412AEF}"/>
              </a:ext>
            </a:extLst>
          </p:cNvPr>
          <p:cNvSpPr>
            <a:spLocks noGrp="1"/>
          </p:cNvSpPr>
          <p:nvPr>
            <p:ph type="title"/>
          </p:nvPr>
        </p:nvSpPr>
        <p:spPr>
          <a:xfrm>
            <a:off x="230471" y="273305"/>
            <a:ext cx="11752522" cy="1143000"/>
          </a:xfrm>
        </p:spPr>
        <p:txBody>
          <a:bodyPr>
            <a:noAutofit/>
          </a:bodyPr>
          <a:lstStyle/>
          <a:p>
            <a:r>
              <a:rPr lang="lv-LV" altLang="lv-LV" sz="2400">
                <a:latin typeface="Arial Black" panose="020B0A04020102020204" pitchFamily="34" charset="0"/>
              </a:rPr>
              <a:t> Varas atzaru līdzsvarošana: </a:t>
            </a:r>
            <a:br>
              <a:rPr lang="lv-LV" altLang="lv-LV" sz="2400">
                <a:latin typeface="Arial Black" panose="020B0A04020102020204" pitchFamily="34" charset="0"/>
              </a:rPr>
            </a:br>
            <a:r>
              <a:rPr lang="lv-LV" altLang="lv-LV" sz="2400">
                <a:solidFill>
                  <a:schemeClr val="accent1"/>
                </a:solidFill>
                <a:latin typeface="Arial Black" panose="020B0A04020102020204" pitchFamily="34" charset="0"/>
              </a:rPr>
              <a:t>augstāko amatpersonu algu</a:t>
            </a:r>
            <a:r>
              <a:rPr lang="lv-LV" sz="2400">
                <a:solidFill>
                  <a:schemeClr val="accent1"/>
                </a:solidFill>
                <a:latin typeface="Arial Black" panose="020B0A04020102020204" pitchFamily="34" charset="0"/>
              </a:rPr>
              <a:t> koeficienti likumprojektā</a:t>
            </a:r>
            <a:br>
              <a:rPr lang="lv-LV" sz="2400"/>
            </a:br>
            <a:br>
              <a:rPr lang="lv-LV" altLang="lv-LV" sz="2400">
                <a:latin typeface="Arial Black" panose="020B0A04020102020204" pitchFamily="34" charset="0"/>
              </a:rPr>
            </a:br>
            <a:endParaRPr lang="lv-LV" sz="2400"/>
          </a:p>
        </p:txBody>
      </p:sp>
      <p:sp>
        <p:nvSpPr>
          <p:cNvPr id="3" name="Slide Number Placeholder 2">
            <a:extLst>
              <a:ext uri="{FF2B5EF4-FFF2-40B4-BE49-F238E27FC236}">
                <a16:creationId xmlns:a16="http://schemas.microsoft.com/office/drawing/2014/main" id="{3453B66D-C1DC-4283-9226-3F72F930BD74}"/>
              </a:ext>
            </a:extLst>
          </p:cNvPr>
          <p:cNvSpPr>
            <a:spLocks noGrp="1"/>
          </p:cNvSpPr>
          <p:nvPr>
            <p:ph type="sldNum" sz="quarter" idx="12"/>
          </p:nvPr>
        </p:nvSpPr>
        <p:spPr>
          <a:xfrm>
            <a:off x="8719289" y="6356351"/>
            <a:ext cx="2844800" cy="365125"/>
          </a:xfrm>
        </p:spPr>
        <p:txBody>
          <a:bodyPr/>
          <a:lstStyle/>
          <a:p>
            <a:fld id="{D21222CA-D546-4B97-9092-85F4122C190B}" type="slidenum">
              <a:rPr lang="lv-LV" smtClean="0"/>
              <a:t>5</a:t>
            </a:fld>
            <a:endParaRPr lang="lv-LV"/>
          </a:p>
        </p:txBody>
      </p:sp>
      <p:graphicFrame>
        <p:nvGraphicFramePr>
          <p:cNvPr id="4" name="Table 4">
            <a:extLst>
              <a:ext uri="{FF2B5EF4-FFF2-40B4-BE49-F238E27FC236}">
                <a16:creationId xmlns:a16="http://schemas.microsoft.com/office/drawing/2014/main" id="{07EF8163-0287-4B4E-B901-D015AA31A091}"/>
              </a:ext>
            </a:extLst>
          </p:cNvPr>
          <p:cNvGraphicFramePr>
            <a:graphicFrameLocks noGrp="1"/>
          </p:cNvGraphicFramePr>
          <p:nvPr>
            <p:extLst>
              <p:ext uri="{D42A27DB-BD31-4B8C-83A1-F6EECF244321}">
                <p14:modId xmlns:p14="http://schemas.microsoft.com/office/powerpoint/2010/main" val="3941815968"/>
              </p:ext>
            </p:extLst>
          </p:nvPr>
        </p:nvGraphicFramePr>
        <p:xfrm>
          <a:off x="115236" y="938803"/>
          <a:ext cx="11867757" cy="4769664"/>
        </p:xfrm>
        <a:graphic>
          <a:graphicData uri="http://schemas.openxmlformats.org/drawingml/2006/table">
            <a:tbl>
              <a:tblPr firstRow="1" bandRow="1">
                <a:tableStyleId>{72833802-FEF1-4C79-8D5D-14CF1EAF98D9}</a:tableStyleId>
              </a:tblPr>
              <a:tblGrid>
                <a:gridCol w="1084010">
                  <a:extLst>
                    <a:ext uri="{9D8B030D-6E8A-4147-A177-3AD203B41FA5}">
                      <a16:colId xmlns:a16="http://schemas.microsoft.com/office/drawing/2014/main" val="2847588968"/>
                    </a:ext>
                  </a:extLst>
                </a:gridCol>
                <a:gridCol w="1833541">
                  <a:extLst>
                    <a:ext uri="{9D8B030D-6E8A-4147-A177-3AD203B41FA5}">
                      <a16:colId xmlns:a16="http://schemas.microsoft.com/office/drawing/2014/main" val="255167690"/>
                    </a:ext>
                  </a:extLst>
                </a:gridCol>
                <a:gridCol w="2542402">
                  <a:extLst>
                    <a:ext uri="{9D8B030D-6E8A-4147-A177-3AD203B41FA5}">
                      <a16:colId xmlns:a16="http://schemas.microsoft.com/office/drawing/2014/main" val="2860863532"/>
                    </a:ext>
                  </a:extLst>
                </a:gridCol>
                <a:gridCol w="2179955">
                  <a:extLst>
                    <a:ext uri="{9D8B030D-6E8A-4147-A177-3AD203B41FA5}">
                      <a16:colId xmlns:a16="http://schemas.microsoft.com/office/drawing/2014/main" val="1031206744"/>
                    </a:ext>
                  </a:extLst>
                </a:gridCol>
                <a:gridCol w="2153344">
                  <a:extLst>
                    <a:ext uri="{9D8B030D-6E8A-4147-A177-3AD203B41FA5}">
                      <a16:colId xmlns:a16="http://schemas.microsoft.com/office/drawing/2014/main" val="1351054551"/>
                    </a:ext>
                  </a:extLst>
                </a:gridCol>
                <a:gridCol w="2074505">
                  <a:extLst>
                    <a:ext uri="{9D8B030D-6E8A-4147-A177-3AD203B41FA5}">
                      <a16:colId xmlns:a16="http://schemas.microsoft.com/office/drawing/2014/main" val="3186296889"/>
                    </a:ext>
                  </a:extLst>
                </a:gridCol>
              </a:tblGrid>
              <a:tr h="536495">
                <a:tc>
                  <a:txBody>
                    <a:bodyPr/>
                    <a:lstStyle/>
                    <a:p>
                      <a:r>
                        <a:rPr lang="lv-LV" sz="1400">
                          <a:latin typeface="+mj-lt"/>
                        </a:rPr>
                        <a:t>Līmenis </a:t>
                      </a:r>
                    </a:p>
                  </a:txBody>
                  <a:tcPr/>
                </a:tc>
                <a:tc gridSpan="5">
                  <a:txBody>
                    <a:bodyPr/>
                    <a:lstStyle/>
                    <a:p>
                      <a:pPr algn="ctr"/>
                      <a:r>
                        <a:rPr lang="lv-LV" altLang="lv-LV" sz="1400">
                          <a:latin typeface="+mj-lt"/>
                        </a:rPr>
                        <a:t>Amatpersonas</a:t>
                      </a:r>
                      <a:endParaRPr lang="lv-LV" sz="1400">
                        <a:latin typeface="+mj-lt"/>
                      </a:endParaRPr>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511495084"/>
                  </a:ext>
                </a:extLst>
              </a:tr>
              <a:tr h="1058292">
                <a:tc>
                  <a:txBody>
                    <a:bodyPr/>
                    <a:lstStyle/>
                    <a:p>
                      <a:pPr algn="ctr"/>
                      <a:r>
                        <a:rPr lang="lv-LV" sz="1400">
                          <a:latin typeface="+mj-lt"/>
                        </a:rPr>
                        <a:t>1.</a:t>
                      </a:r>
                    </a:p>
                  </a:txBody>
                  <a:tcPr anchor="ctr"/>
                </a:tc>
                <a:tc>
                  <a:txBody>
                    <a:bodyPr/>
                    <a:lstStyle/>
                    <a:p>
                      <a:pPr algn="ctr"/>
                      <a:r>
                        <a:rPr lang="lv-LV" sz="1400">
                          <a:latin typeface="+mj-lt"/>
                        </a:rPr>
                        <a:t>Valsts prezidents </a:t>
                      </a:r>
                      <a:r>
                        <a:rPr lang="lv-LV" sz="1400" b="1">
                          <a:solidFill>
                            <a:schemeClr val="accent2"/>
                          </a:solidFill>
                          <a:latin typeface="+mj-lt"/>
                        </a:rPr>
                        <a:t>7  (7177 €)</a:t>
                      </a:r>
                    </a:p>
                  </a:txBody>
                  <a:tcPr anchor="ctr"/>
                </a:tc>
                <a:tc>
                  <a:txBody>
                    <a:bodyPr/>
                    <a:lstStyle/>
                    <a:p>
                      <a:pPr algn="ctr"/>
                      <a:r>
                        <a:rPr lang="lv-LV" sz="1400">
                          <a:latin typeface="+mj-lt"/>
                        </a:rPr>
                        <a:t>Saeimas priekšsēdētājs* </a:t>
                      </a:r>
                    </a:p>
                    <a:p>
                      <a:pPr algn="ctr"/>
                      <a:r>
                        <a:rPr lang="lv-LV" sz="1400" b="1">
                          <a:solidFill>
                            <a:schemeClr val="accent2"/>
                          </a:solidFill>
                          <a:latin typeface="+mj-lt"/>
                        </a:rPr>
                        <a:t>7 </a:t>
                      </a:r>
                      <a:r>
                        <a:rPr lang="lv-LV" sz="1400" b="1" kern="1200">
                          <a:solidFill>
                            <a:schemeClr val="accent2"/>
                          </a:solidFill>
                          <a:latin typeface="+mj-lt"/>
                        </a:rPr>
                        <a:t>(7177 €)</a:t>
                      </a:r>
                      <a:endParaRPr lang="lv-LV" sz="1400" b="1">
                        <a:solidFill>
                          <a:schemeClr val="accent2"/>
                        </a:solidFill>
                        <a:latin typeface="+mj-lt"/>
                      </a:endParaRPr>
                    </a:p>
                  </a:txBody>
                  <a:tcPr anchor="ctr"/>
                </a:tc>
                <a:tc>
                  <a:txBody>
                    <a:bodyPr/>
                    <a:lstStyle/>
                    <a:p>
                      <a:pPr algn="ctr"/>
                      <a:r>
                        <a:rPr lang="lv-LV" sz="1400">
                          <a:latin typeface="+mj-lt"/>
                        </a:rPr>
                        <a:t>Ministru prezidents**</a:t>
                      </a:r>
                    </a:p>
                    <a:p>
                      <a:pPr algn="ctr"/>
                      <a:r>
                        <a:rPr lang="lv-LV" sz="1400" b="1">
                          <a:solidFill>
                            <a:schemeClr val="accent2"/>
                          </a:solidFill>
                          <a:latin typeface="+mj-lt"/>
                        </a:rPr>
                        <a:t>7 </a:t>
                      </a:r>
                      <a:r>
                        <a:rPr lang="lv-LV" sz="1400" b="1" kern="1200">
                          <a:solidFill>
                            <a:schemeClr val="accent2"/>
                          </a:solidFill>
                          <a:latin typeface="+mj-lt"/>
                        </a:rPr>
                        <a:t>(7177 €)</a:t>
                      </a:r>
                      <a:endParaRPr lang="lv-LV" sz="1400" b="1">
                        <a:solidFill>
                          <a:schemeClr val="accent2"/>
                        </a:solidFill>
                        <a:latin typeface="+mj-lt"/>
                      </a:endParaRPr>
                    </a:p>
                  </a:txBody>
                  <a:tcPr anchor="ctr"/>
                </a:tc>
                <a:tc>
                  <a:txBody>
                    <a:bodyPr/>
                    <a:lstStyle/>
                    <a:p>
                      <a:pPr algn="ctr"/>
                      <a:r>
                        <a:rPr lang="lv-LV" sz="1400">
                          <a:latin typeface="+mj-lt"/>
                        </a:rPr>
                        <a:t>Satversmes tiesas (ST)  priekšsēdētājs  </a:t>
                      </a:r>
                    </a:p>
                    <a:p>
                      <a:pPr algn="ctr"/>
                      <a:r>
                        <a:rPr lang="lv-LV" sz="1400" b="1">
                          <a:solidFill>
                            <a:schemeClr val="accent2"/>
                          </a:solidFill>
                          <a:latin typeface="+mj-lt"/>
                        </a:rPr>
                        <a:t>7 </a:t>
                      </a:r>
                      <a:r>
                        <a:rPr lang="lv-LV" sz="1400" b="1" kern="1200">
                          <a:solidFill>
                            <a:schemeClr val="accent2"/>
                          </a:solidFill>
                          <a:latin typeface="+mj-lt"/>
                        </a:rPr>
                        <a:t>(7177 €)</a:t>
                      </a:r>
                      <a:endParaRPr lang="lv-LV" sz="1400" b="1">
                        <a:solidFill>
                          <a:schemeClr val="accent2"/>
                        </a:solidFill>
                        <a:latin typeface="+mj-lt"/>
                      </a:endParaRPr>
                    </a:p>
                  </a:txBody>
                  <a:tcPr anchor="ctr"/>
                </a:tc>
                <a:tc>
                  <a:txBody>
                    <a:bodyPr/>
                    <a:lstStyle/>
                    <a:p>
                      <a:pPr algn="ctr"/>
                      <a:r>
                        <a:rPr lang="lv-LV" sz="1400">
                          <a:latin typeface="+mj-lt"/>
                        </a:rPr>
                        <a:t>Augstākās tiesas (AT) priekšsēdētājs </a:t>
                      </a:r>
                    </a:p>
                    <a:p>
                      <a:pPr algn="ctr"/>
                      <a:r>
                        <a:rPr lang="lv-LV" sz="1400" b="1">
                          <a:solidFill>
                            <a:schemeClr val="accent2"/>
                          </a:solidFill>
                          <a:latin typeface="+mj-lt"/>
                        </a:rPr>
                        <a:t>7 </a:t>
                      </a:r>
                      <a:r>
                        <a:rPr lang="lv-LV" sz="1400" b="1" kern="1200">
                          <a:solidFill>
                            <a:schemeClr val="accent2"/>
                          </a:solidFill>
                          <a:latin typeface="+mj-lt"/>
                        </a:rPr>
                        <a:t>(7177 €)</a:t>
                      </a:r>
                      <a:endParaRPr lang="lv-LV" sz="1400" b="1">
                        <a:solidFill>
                          <a:schemeClr val="accent2"/>
                        </a:solidFill>
                        <a:latin typeface="+mj-lt"/>
                      </a:endParaRPr>
                    </a:p>
                  </a:txBody>
                  <a:tcPr anchor="ctr"/>
                </a:tc>
                <a:extLst>
                  <a:ext uri="{0D108BD9-81ED-4DB2-BD59-A6C34878D82A}">
                    <a16:rowId xmlns:a16="http://schemas.microsoft.com/office/drawing/2014/main" val="2520596895"/>
                  </a:ext>
                </a:extLst>
              </a:tr>
              <a:tr h="1058292">
                <a:tc>
                  <a:txBody>
                    <a:bodyPr/>
                    <a:lstStyle/>
                    <a:p>
                      <a:pPr algn="ctr"/>
                      <a:r>
                        <a:rPr lang="lv-LV" sz="1400">
                          <a:latin typeface="+mj-lt"/>
                        </a:rPr>
                        <a:t>2.</a:t>
                      </a:r>
                    </a:p>
                  </a:txBody>
                  <a:tcPr anchor="ctr"/>
                </a:tc>
                <a:tc>
                  <a:txBody>
                    <a:bodyPr/>
                    <a:lstStyle/>
                    <a:p>
                      <a:pPr algn="ctr"/>
                      <a:r>
                        <a:rPr lang="lv-LV" sz="1400" kern="1200">
                          <a:solidFill>
                            <a:schemeClr val="tx1"/>
                          </a:solidFill>
                          <a:latin typeface="+mj-lt"/>
                        </a:rPr>
                        <a:t>Valsts kontrolieris </a:t>
                      </a:r>
                    </a:p>
                    <a:p>
                      <a:pPr algn="ctr"/>
                      <a:r>
                        <a:rPr lang="lv-LV" sz="1400" b="1" kern="1200">
                          <a:solidFill>
                            <a:schemeClr val="accent2"/>
                          </a:solidFill>
                          <a:latin typeface="+mj-lt"/>
                        </a:rPr>
                        <a:t>6,2 (6357 €)</a:t>
                      </a:r>
                    </a:p>
                  </a:txBody>
                  <a:tcPr anchor="ctr"/>
                </a:tc>
                <a:tc>
                  <a:txBody>
                    <a:bodyPr/>
                    <a:lstStyle/>
                    <a:p>
                      <a:pPr algn="ctr"/>
                      <a:r>
                        <a:rPr lang="lv-LV" sz="1400" kern="1200">
                          <a:solidFill>
                            <a:schemeClr val="tx1"/>
                          </a:solidFill>
                          <a:latin typeface="+mj-lt"/>
                        </a:rPr>
                        <a:t>Tiesībsargs </a:t>
                      </a:r>
                    </a:p>
                    <a:p>
                      <a:pPr algn="ctr"/>
                      <a:r>
                        <a:rPr lang="lv-LV" sz="1400" b="1" kern="1200">
                          <a:solidFill>
                            <a:schemeClr val="accent2"/>
                          </a:solidFill>
                          <a:latin typeface="+mj-lt"/>
                        </a:rPr>
                        <a:t>6,2 (6357 €)</a:t>
                      </a:r>
                    </a:p>
                  </a:txBody>
                  <a:tcPr anchor="ctr"/>
                </a:tc>
                <a:tc>
                  <a:txBody>
                    <a:bodyPr/>
                    <a:lstStyle/>
                    <a:p>
                      <a:pPr algn="ctr"/>
                      <a:r>
                        <a:rPr lang="lv-LV" sz="1400">
                          <a:latin typeface="+mj-lt"/>
                        </a:rPr>
                        <a:t>Ministri **</a:t>
                      </a:r>
                    </a:p>
                    <a:p>
                      <a:pPr algn="ctr"/>
                      <a:r>
                        <a:rPr lang="lv-LV" sz="1400" b="1">
                          <a:solidFill>
                            <a:schemeClr val="accent2"/>
                          </a:solidFill>
                          <a:latin typeface="+mj-lt"/>
                        </a:rPr>
                        <a:t>6,2 </a:t>
                      </a:r>
                      <a:r>
                        <a:rPr lang="lv-LV" sz="1400" b="1" kern="1200">
                          <a:solidFill>
                            <a:schemeClr val="accent2"/>
                          </a:solidFill>
                          <a:latin typeface="+mj-lt"/>
                        </a:rPr>
                        <a:t>(6357 €)</a:t>
                      </a:r>
                      <a:endParaRPr lang="lv-LV" sz="1400" b="1">
                        <a:solidFill>
                          <a:schemeClr val="accent2"/>
                        </a:solidFill>
                        <a:latin typeface="+mj-lt"/>
                      </a:endParaRPr>
                    </a:p>
                  </a:txBody>
                  <a:tcPr anchor="ctr"/>
                </a:tc>
                <a:tc>
                  <a:txBody>
                    <a:bodyPr/>
                    <a:lstStyle/>
                    <a:p>
                      <a:pPr algn="ctr"/>
                      <a:endParaRPr lang="lv-LV" sz="1400" b="1">
                        <a:solidFill>
                          <a:srgbClr val="FF0000"/>
                        </a:solidFill>
                        <a:latin typeface="+mj-lt"/>
                      </a:endParaRPr>
                    </a:p>
                  </a:txBody>
                  <a:tcPr anchor="ctr"/>
                </a:tc>
                <a:tc>
                  <a:txBody>
                    <a:bodyPr/>
                    <a:lstStyle/>
                    <a:p>
                      <a:pPr algn="ctr"/>
                      <a:r>
                        <a:rPr lang="lv-LV" sz="1400" b="0">
                          <a:solidFill>
                            <a:schemeClr val="tx1"/>
                          </a:solidFill>
                          <a:latin typeface="+mj-lt"/>
                        </a:rPr>
                        <a:t>Ģenerālprokurs</a:t>
                      </a:r>
                      <a:r>
                        <a:rPr lang="lv-LV" sz="1400" b="1">
                          <a:solidFill>
                            <a:srgbClr val="FF0000"/>
                          </a:solidFill>
                          <a:latin typeface="+mj-lt"/>
                        </a:rPr>
                        <a:t> </a:t>
                      </a:r>
                    </a:p>
                    <a:p>
                      <a:pPr algn="ctr"/>
                      <a:r>
                        <a:rPr lang="lv-LV" sz="1400" b="1">
                          <a:solidFill>
                            <a:schemeClr val="accent2"/>
                          </a:solidFill>
                          <a:latin typeface="+mj-lt"/>
                        </a:rPr>
                        <a:t>6,7 </a:t>
                      </a:r>
                      <a:r>
                        <a:rPr lang="lv-LV" sz="1400" b="1" kern="1200">
                          <a:solidFill>
                            <a:schemeClr val="accent2"/>
                          </a:solidFill>
                          <a:latin typeface="+mj-lt"/>
                        </a:rPr>
                        <a:t>(6869 €)</a:t>
                      </a:r>
                      <a:endParaRPr lang="lv-LV" sz="1400" b="1">
                        <a:solidFill>
                          <a:schemeClr val="accent2"/>
                        </a:solidFill>
                        <a:latin typeface="+mj-lt"/>
                      </a:endParaRPr>
                    </a:p>
                  </a:txBody>
                  <a:tcPr anchor="ctr"/>
                </a:tc>
                <a:extLst>
                  <a:ext uri="{0D108BD9-81ED-4DB2-BD59-A6C34878D82A}">
                    <a16:rowId xmlns:a16="http://schemas.microsoft.com/office/drawing/2014/main" val="1044524814"/>
                  </a:ext>
                </a:extLst>
              </a:tr>
              <a:tr h="1366961">
                <a:tc>
                  <a:txBody>
                    <a:bodyPr/>
                    <a:lstStyle/>
                    <a:p>
                      <a:pPr algn="ctr"/>
                      <a:r>
                        <a:rPr lang="lv-LV" sz="1400">
                          <a:latin typeface="+mj-lt"/>
                        </a:rPr>
                        <a:t>3.</a:t>
                      </a:r>
                    </a:p>
                  </a:txBody>
                  <a:tcPr anchor="ctr"/>
                </a:tc>
                <a:tc>
                  <a:txBody>
                    <a:bodyPr/>
                    <a:lstStyle/>
                    <a:p>
                      <a:pPr algn="ctr"/>
                      <a:r>
                        <a:rPr lang="lv-LV" sz="1400" kern="1200">
                          <a:solidFill>
                            <a:schemeClr val="tx1"/>
                          </a:solidFill>
                          <a:latin typeface="+mj-lt"/>
                        </a:rPr>
                        <a:t>Valsts kontroles padomes loceklis </a:t>
                      </a:r>
                    </a:p>
                    <a:p>
                      <a:pPr algn="ctr"/>
                      <a:r>
                        <a:rPr lang="lv-LV" sz="1400" b="1" kern="1200">
                          <a:solidFill>
                            <a:schemeClr val="accent2"/>
                          </a:solidFill>
                          <a:latin typeface="+mj-lt"/>
                        </a:rPr>
                        <a:t>5,0 (5126 €)</a:t>
                      </a:r>
                    </a:p>
                  </a:txBody>
                  <a:tcPr anchor="ctr"/>
                </a:tc>
                <a:tc>
                  <a:txBody>
                    <a:bodyPr/>
                    <a:lstStyle/>
                    <a:p>
                      <a:pPr algn="ctr"/>
                      <a:endParaRPr lang="lv-LV" sz="1400" strike="sngStrike" baseline="0">
                        <a:solidFill>
                          <a:schemeClr val="accent2"/>
                        </a:solidFill>
                        <a:latin typeface="+mj-lt"/>
                      </a:endParaRPr>
                    </a:p>
                  </a:txBody>
                  <a:tcPr anchor="ctr">
                    <a:noFill/>
                  </a:tcPr>
                </a:tc>
                <a:tc>
                  <a:txBody>
                    <a:bodyPr/>
                    <a:lstStyle/>
                    <a:p>
                      <a:pPr algn="ctr"/>
                      <a:endParaRPr lang="lv-LV" sz="1400" b="1">
                        <a:solidFill>
                          <a:schemeClr val="accent2"/>
                        </a:solidFill>
                        <a:latin typeface="+mj-lt"/>
                      </a:endParaRPr>
                    </a:p>
                  </a:txBody>
                  <a:tcPr anchor="ctr">
                    <a:noFill/>
                  </a:tcPr>
                </a:tc>
                <a:tc>
                  <a:txBody>
                    <a:bodyPr/>
                    <a:lstStyle/>
                    <a:p>
                      <a:pPr algn="ctr"/>
                      <a:r>
                        <a:rPr lang="lv-LV" sz="1400" kern="1200">
                          <a:solidFill>
                            <a:schemeClr val="tx1"/>
                          </a:solidFill>
                          <a:latin typeface="+mj-lt"/>
                        </a:rPr>
                        <a:t>ST priekšsēdētāja vietnieks </a:t>
                      </a:r>
                    </a:p>
                    <a:p>
                      <a:pPr algn="ctr"/>
                      <a:r>
                        <a:rPr lang="lv-LV" sz="1400" b="1" kern="1200">
                          <a:solidFill>
                            <a:schemeClr val="accent2"/>
                          </a:solidFill>
                          <a:latin typeface="+mj-lt"/>
                        </a:rPr>
                        <a:t>5,77 (5916 €)</a:t>
                      </a:r>
                    </a:p>
                  </a:txBody>
                  <a:tcPr anchor="ctr"/>
                </a:tc>
                <a:tc>
                  <a:txBody>
                    <a:bodyPr/>
                    <a:lstStyle/>
                    <a:p>
                      <a:pPr algn="ctr"/>
                      <a:r>
                        <a:rPr lang="lv-LV" sz="1400" kern="1200">
                          <a:solidFill>
                            <a:schemeClr val="tx1"/>
                          </a:solidFill>
                          <a:latin typeface="+mj-lt"/>
                        </a:rPr>
                        <a:t>AT departamenta priekšsēdētājs </a:t>
                      </a:r>
                    </a:p>
                    <a:p>
                      <a:pPr algn="ctr"/>
                      <a:r>
                        <a:rPr lang="lv-LV" sz="1400" b="1" kern="1200">
                          <a:solidFill>
                            <a:schemeClr val="accent2"/>
                          </a:solidFill>
                          <a:latin typeface="+mj-lt"/>
                        </a:rPr>
                        <a:t>5,0 (5126 €)</a:t>
                      </a:r>
                      <a:endParaRPr lang="lv-LV" sz="1400" b="1">
                        <a:solidFill>
                          <a:schemeClr val="accent2"/>
                        </a:solidFill>
                        <a:latin typeface="+mj-lt"/>
                      </a:endParaRPr>
                    </a:p>
                  </a:txBody>
                  <a:tcPr anchor="ctr"/>
                </a:tc>
                <a:extLst>
                  <a:ext uri="{0D108BD9-81ED-4DB2-BD59-A6C34878D82A}">
                    <a16:rowId xmlns:a16="http://schemas.microsoft.com/office/drawing/2014/main" val="261679705"/>
                  </a:ext>
                </a:extLst>
              </a:tr>
              <a:tr h="749624">
                <a:tc>
                  <a:txBody>
                    <a:bodyPr/>
                    <a:lstStyle/>
                    <a:p>
                      <a:pPr algn="ctr"/>
                      <a:r>
                        <a:rPr lang="lv-LV" sz="1400">
                          <a:latin typeface="+mj-lt"/>
                        </a:rPr>
                        <a:t>4.</a:t>
                      </a:r>
                    </a:p>
                  </a:txBody>
                  <a:tcPr anchor="ctr"/>
                </a:tc>
                <a:tc>
                  <a:txBody>
                    <a:bodyPr/>
                    <a:lstStyle/>
                    <a:p>
                      <a:pPr algn="ctr"/>
                      <a:endParaRPr lang="lv-LV" sz="1400">
                        <a:latin typeface="+mj-lt"/>
                      </a:endParaRPr>
                    </a:p>
                  </a:txBody>
                  <a:tcPr anchor="ctr"/>
                </a:tc>
                <a:tc>
                  <a:txBody>
                    <a:bodyPr/>
                    <a:lstStyle/>
                    <a:p>
                      <a:pPr algn="ctr"/>
                      <a:endParaRPr lang="lv-LV" sz="1400">
                        <a:latin typeface="+mj-lt"/>
                      </a:endParaRPr>
                    </a:p>
                  </a:txBody>
                  <a:tcPr anchor="ctr"/>
                </a:tc>
                <a:tc>
                  <a:txBody>
                    <a:bodyPr/>
                    <a:lstStyle/>
                    <a:p>
                      <a:pPr algn="ctr"/>
                      <a:r>
                        <a:rPr lang="lv-LV" sz="1400" kern="1200">
                          <a:solidFill>
                            <a:schemeClr val="tx1"/>
                          </a:solidFill>
                          <a:latin typeface="+mj-lt"/>
                        </a:rPr>
                        <a:t>Valsts sekretārs                                                                </a:t>
                      </a:r>
                      <a:r>
                        <a:rPr lang="lv-LV" sz="1400" b="1" kern="1200">
                          <a:solidFill>
                            <a:schemeClr val="accent2"/>
                          </a:solidFill>
                          <a:latin typeface="+mj-lt"/>
                        </a:rPr>
                        <a:t>Līdz 5,262 (5395 €)</a:t>
                      </a:r>
                      <a:endParaRPr lang="lv-LV" sz="1400" b="1">
                        <a:solidFill>
                          <a:schemeClr val="accent2"/>
                        </a:solidFill>
                        <a:latin typeface="+mj-lt"/>
                      </a:endParaRPr>
                    </a:p>
                  </a:txBody>
                  <a:tcPr anchor="ctr"/>
                </a:tc>
                <a:tc>
                  <a:txBody>
                    <a:bodyPr/>
                    <a:lstStyle/>
                    <a:p>
                      <a:pPr algn="ctr"/>
                      <a:endParaRPr lang="lv-LV" sz="1400" b="1">
                        <a:solidFill>
                          <a:srgbClr val="FF0000"/>
                        </a:solidFill>
                        <a:latin typeface="+mj-lt"/>
                      </a:endParaRPr>
                    </a:p>
                  </a:txBody>
                  <a:tcPr anchor="ctr"/>
                </a:tc>
                <a:tc>
                  <a:txBody>
                    <a:bodyPr/>
                    <a:lstStyle/>
                    <a:p>
                      <a:pPr algn="ctr"/>
                      <a:endParaRPr lang="lv-LV" sz="1400" b="1">
                        <a:solidFill>
                          <a:srgbClr val="FF0000"/>
                        </a:solidFill>
                        <a:latin typeface="+mj-lt"/>
                      </a:endParaRPr>
                    </a:p>
                  </a:txBody>
                  <a:tcPr anchor="ctr"/>
                </a:tc>
                <a:extLst>
                  <a:ext uri="{0D108BD9-81ED-4DB2-BD59-A6C34878D82A}">
                    <a16:rowId xmlns:a16="http://schemas.microsoft.com/office/drawing/2014/main" val="2744954716"/>
                  </a:ext>
                </a:extLst>
              </a:tr>
            </a:tbl>
          </a:graphicData>
        </a:graphic>
      </p:graphicFrame>
      <p:sp>
        <p:nvSpPr>
          <p:cNvPr id="5" name="TextBox 4">
            <a:extLst>
              <a:ext uri="{FF2B5EF4-FFF2-40B4-BE49-F238E27FC236}">
                <a16:creationId xmlns:a16="http://schemas.microsoft.com/office/drawing/2014/main" id="{F40C1439-CA02-4C5B-A713-71E63C3EC932}"/>
              </a:ext>
            </a:extLst>
          </p:cNvPr>
          <p:cNvSpPr txBox="1"/>
          <p:nvPr/>
        </p:nvSpPr>
        <p:spPr>
          <a:xfrm>
            <a:off x="622523" y="5954497"/>
            <a:ext cx="4760021" cy="369332"/>
          </a:xfrm>
          <a:prstGeom prst="rect">
            <a:avLst/>
          </a:prstGeom>
          <a:noFill/>
        </p:spPr>
        <p:txBody>
          <a:bodyPr wrap="none" rtlCol="0">
            <a:spAutoFit/>
          </a:bodyPr>
          <a:lstStyle/>
          <a:p>
            <a:r>
              <a:rPr lang="lv-LV"/>
              <a:t>* Piemēros ar brīdi, kad tiks ievēlēta 14. Saeima</a:t>
            </a:r>
          </a:p>
        </p:txBody>
      </p:sp>
      <p:sp>
        <p:nvSpPr>
          <p:cNvPr id="8" name="TextBox 7">
            <a:extLst>
              <a:ext uri="{FF2B5EF4-FFF2-40B4-BE49-F238E27FC236}">
                <a16:creationId xmlns:a16="http://schemas.microsoft.com/office/drawing/2014/main" id="{EBFBC7A6-CF89-459D-A0A4-85FDAE3889F8}"/>
              </a:ext>
            </a:extLst>
          </p:cNvPr>
          <p:cNvSpPr txBox="1"/>
          <p:nvPr/>
        </p:nvSpPr>
        <p:spPr>
          <a:xfrm>
            <a:off x="5259986" y="5958887"/>
            <a:ext cx="6529160" cy="369332"/>
          </a:xfrm>
          <a:prstGeom prst="rect">
            <a:avLst/>
          </a:prstGeom>
          <a:noFill/>
        </p:spPr>
        <p:txBody>
          <a:bodyPr wrap="none" rtlCol="0">
            <a:spAutoFit/>
          </a:bodyPr>
          <a:lstStyle/>
          <a:p>
            <a:r>
              <a:rPr lang="lv-LV"/>
              <a:t>**Piemēros ar brīdi, kad 14. Saeima izteiks uzticību jaunajai valdībai</a:t>
            </a:r>
          </a:p>
        </p:txBody>
      </p:sp>
      <p:sp>
        <p:nvSpPr>
          <p:cNvPr id="7" name="TextBox 6">
            <a:extLst>
              <a:ext uri="{FF2B5EF4-FFF2-40B4-BE49-F238E27FC236}">
                <a16:creationId xmlns:a16="http://schemas.microsoft.com/office/drawing/2014/main" id="{1A9B2555-5C7A-4A10-8605-0CE6123BD0A9}"/>
              </a:ext>
            </a:extLst>
          </p:cNvPr>
          <p:cNvSpPr txBox="1"/>
          <p:nvPr/>
        </p:nvSpPr>
        <p:spPr>
          <a:xfrm>
            <a:off x="1005840" y="6417827"/>
            <a:ext cx="9470571"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lv-LV" sz="1600" b="1">
                <a:solidFill>
                  <a:schemeClr val="tx1"/>
                </a:solidFill>
                <a:latin typeface="+mj-lt"/>
              </a:rPr>
              <a:t>7177 u.c. €: mēnešalgas apmērs 2021. gadam, kad bāzes alga ir 1025,29 €</a:t>
            </a:r>
            <a:endParaRPr lang="lv-LV" sz="1600">
              <a:solidFill>
                <a:schemeClr val="tx1"/>
              </a:solidFill>
              <a:latin typeface="+mj-lt"/>
            </a:endParaRPr>
          </a:p>
        </p:txBody>
      </p:sp>
    </p:spTree>
    <p:extLst>
      <p:ext uri="{BB962C8B-B14F-4D97-AF65-F5344CB8AC3E}">
        <p14:creationId xmlns:p14="http://schemas.microsoft.com/office/powerpoint/2010/main" val="2026274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0D8E7-47A1-4639-A334-A6EA93412AEF}"/>
              </a:ext>
            </a:extLst>
          </p:cNvPr>
          <p:cNvSpPr>
            <a:spLocks noGrp="1"/>
          </p:cNvSpPr>
          <p:nvPr>
            <p:ph type="title"/>
          </p:nvPr>
        </p:nvSpPr>
        <p:spPr>
          <a:xfrm>
            <a:off x="230471" y="273305"/>
            <a:ext cx="11752522" cy="1143000"/>
          </a:xfrm>
        </p:spPr>
        <p:txBody>
          <a:bodyPr>
            <a:noAutofit/>
          </a:bodyPr>
          <a:lstStyle/>
          <a:p>
            <a:br>
              <a:rPr lang="lv-LV" altLang="lv-LV" sz="2400">
                <a:latin typeface="Arial Black" panose="020B0A04020102020204" pitchFamily="34" charset="0"/>
              </a:rPr>
            </a:br>
            <a:r>
              <a:rPr lang="lv-LV" altLang="lv-LV" sz="2800">
                <a:latin typeface="Arial Black" panose="020B0A04020102020204" pitchFamily="34" charset="0"/>
              </a:rPr>
              <a:t>Pašvaldību amatpersonu algu</a:t>
            </a:r>
            <a:r>
              <a:rPr lang="lv-LV" sz="2800">
                <a:latin typeface="Arial Black" panose="020B0A04020102020204" pitchFamily="34" charset="0"/>
              </a:rPr>
              <a:t> koeficienti likumprojektā</a:t>
            </a:r>
            <a:br>
              <a:rPr lang="lv-LV" sz="2800">
                <a:latin typeface="Arial Black" panose="020B0A04020102020204" pitchFamily="34" charset="0"/>
              </a:rPr>
            </a:br>
            <a:br>
              <a:rPr lang="lv-LV" altLang="lv-LV" sz="2800">
                <a:latin typeface="Arial Black" panose="020B0A04020102020204" pitchFamily="34" charset="0"/>
              </a:rPr>
            </a:br>
            <a:endParaRPr lang="lv-LV" sz="2800">
              <a:latin typeface="Arial Black" panose="020B0A04020102020204" pitchFamily="34" charset="0"/>
            </a:endParaRPr>
          </a:p>
        </p:txBody>
      </p:sp>
      <p:sp>
        <p:nvSpPr>
          <p:cNvPr id="3" name="Slide Number Placeholder 2">
            <a:extLst>
              <a:ext uri="{FF2B5EF4-FFF2-40B4-BE49-F238E27FC236}">
                <a16:creationId xmlns:a16="http://schemas.microsoft.com/office/drawing/2014/main" id="{3453B66D-C1DC-4283-9226-3F72F930BD74}"/>
              </a:ext>
            </a:extLst>
          </p:cNvPr>
          <p:cNvSpPr>
            <a:spLocks noGrp="1"/>
          </p:cNvSpPr>
          <p:nvPr>
            <p:ph type="sldNum" sz="quarter" idx="12"/>
          </p:nvPr>
        </p:nvSpPr>
        <p:spPr>
          <a:xfrm>
            <a:off x="8719289" y="6356351"/>
            <a:ext cx="2844800" cy="365125"/>
          </a:xfrm>
        </p:spPr>
        <p:txBody>
          <a:bodyPr/>
          <a:lstStyle/>
          <a:p>
            <a:fld id="{D21222CA-D546-4B97-9092-85F4122C190B}" type="slidenum">
              <a:rPr lang="lv-LV" smtClean="0"/>
              <a:t>6</a:t>
            </a:fld>
            <a:endParaRPr lang="lv-LV"/>
          </a:p>
        </p:txBody>
      </p:sp>
      <p:graphicFrame>
        <p:nvGraphicFramePr>
          <p:cNvPr id="5" name="Table 4">
            <a:extLst>
              <a:ext uri="{FF2B5EF4-FFF2-40B4-BE49-F238E27FC236}">
                <a16:creationId xmlns:a16="http://schemas.microsoft.com/office/drawing/2014/main" id="{35C14C35-13EA-476D-BC45-4E683F47D9A0}"/>
              </a:ext>
            </a:extLst>
          </p:cNvPr>
          <p:cNvGraphicFramePr>
            <a:graphicFrameLocks noGrp="1"/>
          </p:cNvGraphicFramePr>
          <p:nvPr>
            <p:extLst>
              <p:ext uri="{D42A27DB-BD31-4B8C-83A1-F6EECF244321}">
                <p14:modId xmlns:p14="http://schemas.microsoft.com/office/powerpoint/2010/main" val="1749358005"/>
              </p:ext>
            </p:extLst>
          </p:nvPr>
        </p:nvGraphicFramePr>
        <p:xfrm>
          <a:off x="522514" y="1175657"/>
          <a:ext cx="10659291" cy="5409038"/>
        </p:xfrm>
        <a:graphic>
          <a:graphicData uri="http://schemas.openxmlformats.org/drawingml/2006/table">
            <a:tbl>
              <a:tblPr>
                <a:tableStyleId>{5DA37D80-6434-44D0-A028-1B22A696006F}</a:tableStyleId>
              </a:tblPr>
              <a:tblGrid>
                <a:gridCol w="4174451">
                  <a:extLst>
                    <a:ext uri="{9D8B030D-6E8A-4147-A177-3AD203B41FA5}">
                      <a16:colId xmlns:a16="http://schemas.microsoft.com/office/drawing/2014/main" val="3677184875"/>
                    </a:ext>
                  </a:extLst>
                </a:gridCol>
                <a:gridCol w="3075517">
                  <a:extLst>
                    <a:ext uri="{9D8B030D-6E8A-4147-A177-3AD203B41FA5}">
                      <a16:colId xmlns:a16="http://schemas.microsoft.com/office/drawing/2014/main" val="1172549120"/>
                    </a:ext>
                  </a:extLst>
                </a:gridCol>
                <a:gridCol w="3409323">
                  <a:extLst>
                    <a:ext uri="{9D8B030D-6E8A-4147-A177-3AD203B41FA5}">
                      <a16:colId xmlns:a16="http://schemas.microsoft.com/office/drawing/2014/main" val="2522565075"/>
                    </a:ext>
                  </a:extLst>
                </a:gridCol>
              </a:tblGrid>
              <a:tr h="585672">
                <a:tc gridSpan="3">
                  <a:txBody>
                    <a:bodyPr/>
                    <a:lstStyle/>
                    <a:p>
                      <a:pPr algn="ctr" rtl="0" fontAlgn="ctr"/>
                      <a:r>
                        <a:rPr lang="lv-LV" sz="1600" b="1" u="none" strike="noStrike">
                          <a:solidFill>
                            <a:schemeClr val="bg1"/>
                          </a:solidFill>
                          <a:effectLst/>
                          <a:latin typeface="+mj-lt"/>
                        </a:rPr>
                        <a:t>Domes priekšsēdētājs</a:t>
                      </a:r>
                      <a:endParaRPr lang="lv-LV" sz="1600" b="1" i="0" u="none" strike="noStrike">
                        <a:solidFill>
                          <a:schemeClr val="bg1"/>
                        </a:solidFill>
                        <a:effectLst/>
                        <a:latin typeface="+mj-lt"/>
                      </a:endParaRPr>
                    </a:p>
                  </a:txBody>
                  <a:tcPr marL="9525" marR="9525" marT="9525" marB="0" anchor="ctr">
                    <a:solidFill>
                      <a:schemeClr val="accent2"/>
                    </a:solidFill>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4226027055"/>
                  </a:ext>
                </a:extLst>
              </a:tr>
              <a:tr h="650203">
                <a:tc>
                  <a:txBody>
                    <a:bodyPr/>
                    <a:lstStyle/>
                    <a:p>
                      <a:pPr algn="ctr" rtl="0" fontAlgn="ctr"/>
                      <a:r>
                        <a:rPr lang="lv-LV" sz="1600" b="0" u="none" strike="noStrike">
                          <a:solidFill>
                            <a:srgbClr val="000000"/>
                          </a:solidFill>
                          <a:effectLst/>
                          <a:latin typeface="+mj-lt"/>
                        </a:rPr>
                        <a:t>Galvaspilsētas dome</a:t>
                      </a:r>
                      <a:endParaRPr lang="lv-LV" sz="1600" b="0" i="0" u="none" strike="noStrike">
                        <a:solidFill>
                          <a:srgbClr val="000000"/>
                        </a:solidFill>
                        <a:effectLst/>
                        <a:latin typeface="+mj-lt"/>
                      </a:endParaRPr>
                    </a:p>
                  </a:txBody>
                  <a:tcPr marL="9525" marR="9525" marT="9525" marB="0" anchor="ctr"/>
                </a:tc>
                <a:tc gridSpan="2">
                  <a:txBody>
                    <a:bodyPr/>
                    <a:lstStyle/>
                    <a:p>
                      <a:pPr algn="ctr" rtl="0" fontAlgn="ctr"/>
                      <a:r>
                        <a:rPr lang="lv-LV" sz="1600" b="0" u="none" strike="noStrike">
                          <a:solidFill>
                            <a:srgbClr val="000000"/>
                          </a:solidFill>
                          <a:effectLst/>
                          <a:latin typeface="+mj-lt"/>
                        </a:rPr>
                        <a:t>Valstspilsētas dome un novada dome</a:t>
                      </a:r>
                      <a:endParaRPr lang="lv-LV" sz="1600" b="0" i="0" u="none" strike="noStrike">
                        <a:solidFill>
                          <a:srgbClr val="000000"/>
                        </a:solidFill>
                        <a:effectLst/>
                        <a:latin typeface="+mj-lt"/>
                      </a:endParaRPr>
                    </a:p>
                  </a:txBody>
                  <a:tcPr marL="9525" marR="9525" marT="9525" marB="0" anchor="ctr"/>
                </a:tc>
                <a:tc hMerge="1">
                  <a:txBody>
                    <a:bodyPr/>
                    <a:lstStyle/>
                    <a:p>
                      <a:endParaRPr lang="lv-LV"/>
                    </a:p>
                  </a:txBody>
                  <a:tcPr/>
                </a:tc>
                <a:extLst>
                  <a:ext uri="{0D108BD9-81ED-4DB2-BD59-A6C34878D82A}">
                    <a16:rowId xmlns:a16="http://schemas.microsoft.com/office/drawing/2014/main" val="1849691571"/>
                  </a:ext>
                </a:extLst>
              </a:tr>
              <a:tr h="329578">
                <a:tc>
                  <a:txBody>
                    <a:bodyPr/>
                    <a:lstStyle/>
                    <a:p>
                      <a:pPr algn="ctr" rtl="0" fontAlgn="ctr"/>
                      <a:r>
                        <a:rPr lang="lv-LV" sz="1600" b="0" u="none" strike="noStrike">
                          <a:solidFill>
                            <a:srgbClr val="000000"/>
                          </a:solidFill>
                          <a:effectLst/>
                          <a:latin typeface="+mj-lt"/>
                        </a:rPr>
                        <a:t>Rīga </a:t>
                      </a:r>
                      <a:endParaRPr lang="lv-LV" sz="1600" b="0" i="0" u="none" strike="noStrike">
                        <a:solidFill>
                          <a:srgbClr val="000000"/>
                        </a:solidFill>
                        <a:effectLst/>
                        <a:latin typeface="+mj-lt"/>
                      </a:endParaRPr>
                    </a:p>
                  </a:txBody>
                  <a:tcPr marL="9525" marR="9525" marT="9525" marB="0" anchor="ctr"/>
                </a:tc>
                <a:tc>
                  <a:txBody>
                    <a:bodyPr/>
                    <a:lstStyle/>
                    <a:p>
                      <a:pPr algn="ctr" rtl="0" fontAlgn="ctr"/>
                      <a:r>
                        <a:rPr lang="lv-LV" sz="1600" b="0" u="none" strike="noStrike">
                          <a:solidFill>
                            <a:srgbClr val="000000"/>
                          </a:solidFill>
                          <a:effectLst/>
                          <a:latin typeface="+mj-lt"/>
                        </a:rPr>
                        <a:t>&gt; 50 000 iedzīvotāju</a:t>
                      </a:r>
                      <a:endParaRPr lang="lv-LV" sz="1600" b="0" i="0" u="none" strike="noStrike">
                        <a:solidFill>
                          <a:srgbClr val="000000"/>
                        </a:solidFill>
                        <a:effectLst/>
                        <a:latin typeface="+mj-lt"/>
                      </a:endParaRPr>
                    </a:p>
                  </a:txBody>
                  <a:tcPr marL="9525" marR="9525" marT="9525" marB="0" anchor="ctr"/>
                </a:tc>
                <a:tc>
                  <a:txBody>
                    <a:bodyPr/>
                    <a:lstStyle/>
                    <a:p>
                      <a:pPr algn="ctr" rtl="0" fontAlgn="ctr"/>
                      <a:r>
                        <a:rPr lang="lv-LV" sz="1600" b="0" u="none" strike="noStrike">
                          <a:solidFill>
                            <a:srgbClr val="000000"/>
                          </a:solidFill>
                          <a:effectLst/>
                          <a:latin typeface="+mj-lt"/>
                        </a:rPr>
                        <a:t> &lt; 50 000 iedzīvotāju</a:t>
                      </a:r>
                      <a:endParaRPr lang="lv-LV" sz="16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529860977"/>
                  </a:ext>
                </a:extLst>
              </a:tr>
              <a:tr h="329578">
                <a:tc>
                  <a:txBody>
                    <a:bodyPr/>
                    <a:lstStyle/>
                    <a:p>
                      <a:pPr algn="ctr" rtl="0" fontAlgn="ctr"/>
                      <a:r>
                        <a:rPr lang="lv-LV" sz="1600" b="0" u="none" strike="noStrike">
                          <a:solidFill>
                            <a:srgbClr val="000000"/>
                          </a:solidFill>
                          <a:effectLst/>
                          <a:latin typeface="+mj-lt"/>
                        </a:rPr>
                        <a:t>Līdz 5,565 (līdz 5706 €)</a:t>
                      </a:r>
                      <a:endParaRPr lang="lv-LV" sz="1600" b="0" i="0" u="none" strike="noStrike">
                        <a:solidFill>
                          <a:srgbClr val="000000"/>
                        </a:solidFill>
                        <a:effectLst/>
                        <a:latin typeface="+mj-lt"/>
                      </a:endParaRPr>
                    </a:p>
                  </a:txBody>
                  <a:tcPr marL="9525" marR="9525" marT="9525" marB="0" anchor="ctr"/>
                </a:tc>
                <a:tc>
                  <a:txBody>
                    <a:bodyPr/>
                    <a:lstStyle/>
                    <a:p>
                      <a:pPr algn="ctr" rtl="0" fontAlgn="ctr"/>
                      <a:r>
                        <a:rPr lang="lv-LV" sz="1600" b="0" u="none" strike="noStrike">
                          <a:solidFill>
                            <a:srgbClr val="000000"/>
                          </a:solidFill>
                          <a:effectLst/>
                          <a:latin typeface="+mj-lt"/>
                        </a:rPr>
                        <a:t>līdz 4,60 (līdz 4716 €)</a:t>
                      </a:r>
                      <a:endParaRPr lang="lv-LV" sz="1600" b="0" i="0" u="none" strike="noStrike">
                        <a:solidFill>
                          <a:srgbClr val="000000"/>
                        </a:solidFill>
                        <a:effectLst/>
                        <a:latin typeface="+mj-lt"/>
                      </a:endParaRPr>
                    </a:p>
                  </a:txBody>
                  <a:tcPr marL="9525" marR="9525" marT="9525" marB="0" anchor="ctr"/>
                </a:tc>
                <a:tc>
                  <a:txBody>
                    <a:bodyPr/>
                    <a:lstStyle/>
                    <a:p>
                      <a:pPr algn="ctr" rtl="0" fontAlgn="ctr"/>
                      <a:r>
                        <a:rPr lang="lv-LV" sz="1600" b="0" u="none" strike="noStrike">
                          <a:solidFill>
                            <a:srgbClr val="000000"/>
                          </a:solidFill>
                          <a:effectLst/>
                          <a:latin typeface="+mj-lt"/>
                        </a:rPr>
                        <a:t>Līdz 3,64 (līdz 3732 €)</a:t>
                      </a:r>
                      <a:endParaRPr lang="lv-LV" sz="16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3000519149"/>
                  </a:ext>
                </a:extLst>
              </a:tr>
              <a:tr h="535510">
                <a:tc gridSpan="3">
                  <a:txBody>
                    <a:bodyPr/>
                    <a:lstStyle/>
                    <a:p>
                      <a:pPr algn="ctr" rtl="0" fontAlgn="ctr"/>
                      <a:r>
                        <a:rPr lang="lv-LV" sz="1600" b="1" u="none" strike="noStrike">
                          <a:solidFill>
                            <a:schemeClr val="bg1"/>
                          </a:solidFill>
                          <a:effectLst/>
                          <a:latin typeface="+mj-lt"/>
                        </a:rPr>
                        <a:t>Domes priekšsēdētāja vietnieks</a:t>
                      </a:r>
                      <a:endParaRPr lang="lv-LV" sz="1600" b="1" i="0" u="none" strike="noStrike">
                        <a:solidFill>
                          <a:schemeClr val="bg1"/>
                        </a:solidFill>
                        <a:effectLst/>
                        <a:latin typeface="+mj-lt"/>
                      </a:endParaRPr>
                    </a:p>
                  </a:txBody>
                  <a:tcPr marL="9525" marR="9525" marT="9525" marB="0" anchor="ctr">
                    <a:solidFill>
                      <a:schemeClr val="accent2"/>
                    </a:solidFill>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2904091195"/>
                  </a:ext>
                </a:extLst>
              </a:tr>
              <a:tr h="620094">
                <a:tc>
                  <a:txBody>
                    <a:bodyPr/>
                    <a:lstStyle/>
                    <a:p>
                      <a:pPr algn="ctr" rtl="0" fontAlgn="ctr"/>
                      <a:r>
                        <a:rPr lang="lv-LV" sz="1600" b="0" u="none" strike="noStrike">
                          <a:solidFill>
                            <a:srgbClr val="000000"/>
                          </a:solidFill>
                          <a:effectLst/>
                          <a:latin typeface="+mj-lt"/>
                        </a:rPr>
                        <a:t>Galvaspilsētas dome</a:t>
                      </a:r>
                      <a:endParaRPr lang="lv-LV" sz="1600" b="0" i="0" u="none" strike="noStrike">
                        <a:solidFill>
                          <a:srgbClr val="000000"/>
                        </a:solidFill>
                        <a:effectLst/>
                        <a:latin typeface="+mj-lt"/>
                      </a:endParaRPr>
                    </a:p>
                  </a:txBody>
                  <a:tcPr marL="9525" marR="9525" marT="9525" marB="0" anchor="ctr"/>
                </a:tc>
                <a:tc gridSpan="2">
                  <a:txBody>
                    <a:bodyPr/>
                    <a:lstStyle/>
                    <a:p>
                      <a:pPr algn="ctr" rtl="0" fontAlgn="ctr"/>
                      <a:r>
                        <a:rPr lang="lv-LV" sz="1600" b="0" u="none" strike="noStrike">
                          <a:solidFill>
                            <a:srgbClr val="000000"/>
                          </a:solidFill>
                          <a:effectLst/>
                          <a:latin typeface="+mj-lt"/>
                        </a:rPr>
                        <a:t> </a:t>
                      </a:r>
                      <a:r>
                        <a:rPr lang="lv-LV" sz="1600" b="0" u="none" strike="noStrike" err="1">
                          <a:solidFill>
                            <a:srgbClr val="000000"/>
                          </a:solidFill>
                          <a:effectLst/>
                          <a:latin typeface="+mj-lt"/>
                        </a:rPr>
                        <a:t>Valstspilsētas</a:t>
                      </a:r>
                      <a:r>
                        <a:rPr lang="lv-LV" sz="1600" b="0" u="none" strike="noStrike">
                          <a:solidFill>
                            <a:srgbClr val="000000"/>
                          </a:solidFill>
                          <a:effectLst/>
                          <a:latin typeface="+mj-lt"/>
                        </a:rPr>
                        <a:t> dome un novada dome</a:t>
                      </a:r>
                      <a:endParaRPr lang="lv-LV" sz="1600" b="0" i="0" u="none" strike="noStrike">
                        <a:solidFill>
                          <a:srgbClr val="000000"/>
                        </a:solidFill>
                        <a:effectLst/>
                        <a:latin typeface="+mj-lt"/>
                      </a:endParaRPr>
                    </a:p>
                  </a:txBody>
                  <a:tcPr marL="9525" marR="9525" marT="9525" marB="0" anchor="ctr"/>
                </a:tc>
                <a:tc hMerge="1">
                  <a:txBody>
                    <a:bodyPr/>
                    <a:lstStyle/>
                    <a:p>
                      <a:endParaRPr lang="lv-LV"/>
                    </a:p>
                  </a:txBody>
                  <a:tcPr/>
                </a:tc>
                <a:extLst>
                  <a:ext uri="{0D108BD9-81ED-4DB2-BD59-A6C34878D82A}">
                    <a16:rowId xmlns:a16="http://schemas.microsoft.com/office/drawing/2014/main" val="712385627"/>
                  </a:ext>
                </a:extLst>
              </a:tr>
              <a:tr h="324695">
                <a:tc>
                  <a:txBody>
                    <a:bodyPr/>
                    <a:lstStyle/>
                    <a:p>
                      <a:pPr algn="ctr" rtl="0" fontAlgn="ctr"/>
                      <a:r>
                        <a:rPr lang="lv-LV" sz="1600" b="0" u="none" strike="noStrike">
                          <a:solidFill>
                            <a:srgbClr val="000000"/>
                          </a:solidFill>
                          <a:effectLst/>
                          <a:latin typeface="+mj-lt"/>
                        </a:rPr>
                        <a:t>Rīga </a:t>
                      </a:r>
                      <a:endParaRPr lang="lv-LV" sz="1600" b="0" i="0" u="none" strike="noStrike">
                        <a:solidFill>
                          <a:srgbClr val="000000"/>
                        </a:solidFill>
                        <a:effectLst/>
                        <a:latin typeface="+mj-lt"/>
                      </a:endParaRPr>
                    </a:p>
                  </a:txBody>
                  <a:tcPr marL="9525" marR="9525" marT="9525" marB="0" anchor="ctr"/>
                </a:tc>
                <a:tc>
                  <a:txBody>
                    <a:bodyPr/>
                    <a:lstStyle/>
                    <a:p>
                      <a:pPr algn="ctr" rtl="0" fontAlgn="ctr"/>
                      <a:r>
                        <a:rPr lang="lv-LV" sz="1600" b="0" u="none" strike="noStrike">
                          <a:solidFill>
                            <a:srgbClr val="000000"/>
                          </a:solidFill>
                          <a:effectLst/>
                          <a:latin typeface="+mj-lt"/>
                        </a:rPr>
                        <a:t>&gt; 50 000 iedzīvotāju</a:t>
                      </a:r>
                      <a:endParaRPr lang="lv-LV" sz="1600" b="0" i="0" u="none" strike="noStrike">
                        <a:solidFill>
                          <a:srgbClr val="000000"/>
                        </a:solidFill>
                        <a:effectLst/>
                        <a:latin typeface="+mj-lt"/>
                      </a:endParaRPr>
                    </a:p>
                  </a:txBody>
                  <a:tcPr marL="9525" marR="9525" marT="9525" marB="0" anchor="ctr"/>
                </a:tc>
                <a:tc>
                  <a:txBody>
                    <a:bodyPr/>
                    <a:lstStyle/>
                    <a:p>
                      <a:pPr algn="ctr" rtl="0" fontAlgn="ctr"/>
                      <a:r>
                        <a:rPr lang="lv-LV" sz="1600" b="0" u="none" strike="noStrike">
                          <a:solidFill>
                            <a:srgbClr val="000000"/>
                          </a:solidFill>
                          <a:effectLst/>
                          <a:latin typeface="+mj-lt"/>
                        </a:rPr>
                        <a:t>&lt; 50 000 iedzīvotāju</a:t>
                      </a:r>
                      <a:endParaRPr lang="lv-LV" sz="16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3036360157"/>
                  </a:ext>
                </a:extLst>
              </a:tr>
              <a:tr h="329578">
                <a:tc>
                  <a:txBody>
                    <a:bodyPr/>
                    <a:lstStyle/>
                    <a:p>
                      <a:pPr algn="ctr" rtl="0" fontAlgn="ctr"/>
                      <a:r>
                        <a:rPr lang="lv-LV" sz="1600" b="0" u="none" strike="noStrike">
                          <a:solidFill>
                            <a:srgbClr val="000000"/>
                          </a:solidFill>
                          <a:effectLst/>
                          <a:latin typeface="+mj-lt"/>
                        </a:rPr>
                        <a:t>līdz 4,60 (līdz 4716 €)</a:t>
                      </a:r>
                      <a:endParaRPr lang="lv-LV" sz="1600" b="0" i="0" u="none" strike="noStrike">
                        <a:solidFill>
                          <a:srgbClr val="000000"/>
                        </a:solidFill>
                        <a:effectLst/>
                        <a:latin typeface="+mj-lt"/>
                      </a:endParaRPr>
                    </a:p>
                  </a:txBody>
                  <a:tcPr marL="9525" marR="9525" marT="9525" marB="0" anchor="ctr"/>
                </a:tc>
                <a:tc>
                  <a:txBody>
                    <a:bodyPr/>
                    <a:lstStyle/>
                    <a:p>
                      <a:pPr algn="ctr" rtl="0" fontAlgn="ctr"/>
                      <a:r>
                        <a:rPr lang="lv-LV" sz="1600" b="0" u="none" strike="noStrike">
                          <a:solidFill>
                            <a:srgbClr val="000000"/>
                          </a:solidFill>
                          <a:effectLst/>
                          <a:latin typeface="+mj-lt"/>
                        </a:rPr>
                        <a:t>Līdz 3,64 (līdz 3732 €)</a:t>
                      </a:r>
                      <a:endParaRPr lang="lv-LV" sz="1600" b="0" i="0" u="none" strike="noStrike">
                        <a:solidFill>
                          <a:srgbClr val="000000"/>
                        </a:solidFill>
                        <a:effectLst/>
                        <a:latin typeface="+mj-lt"/>
                      </a:endParaRPr>
                    </a:p>
                  </a:txBody>
                  <a:tcPr marL="9525" marR="9525" marT="9525" marB="0" anchor="ctr"/>
                </a:tc>
                <a:tc>
                  <a:txBody>
                    <a:bodyPr/>
                    <a:lstStyle/>
                    <a:p>
                      <a:pPr algn="ctr" rtl="0" fontAlgn="ctr"/>
                      <a:r>
                        <a:rPr lang="lv-LV" sz="1600" b="0" u="none" strike="noStrike">
                          <a:solidFill>
                            <a:srgbClr val="000000"/>
                          </a:solidFill>
                          <a:effectLst/>
                          <a:latin typeface="+mj-lt"/>
                        </a:rPr>
                        <a:t>Līdz 3,10 (līdz 3178 €)</a:t>
                      </a:r>
                      <a:endParaRPr lang="lv-LV" sz="16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2873968612"/>
                  </a:ext>
                </a:extLst>
              </a:tr>
              <a:tr h="468010">
                <a:tc gridSpan="3">
                  <a:txBody>
                    <a:bodyPr/>
                    <a:lstStyle/>
                    <a:p>
                      <a:pPr algn="ctr" rtl="0" fontAlgn="ctr"/>
                      <a:r>
                        <a:rPr lang="lv-LV" sz="1600" b="1" u="none" strike="noStrike">
                          <a:solidFill>
                            <a:schemeClr val="bg1"/>
                          </a:solidFill>
                          <a:effectLst/>
                          <a:latin typeface="+mj-lt"/>
                        </a:rPr>
                        <a:t>Pašvaldības deputāts</a:t>
                      </a:r>
                      <a:endParaRPr lang="lv-LV" sz="1600" b="1" i="0" u="none" strike="noStrike">
                        <a:solidFill>
                          <a:schemeClr val="bg1"/>
                        </a:solidFill>
                        <a:effectLst/>
                        <a:latin typeface="+mj-lt"/>
                      </a:endParaRPr>
                    </a:p>
                  </a:txBody>
                  <a:tcPr marL="9525" marR="9525" marT="9525" marB="0" anchor="ctr">
                    <a:solidFill>
                      <a:schemeClr val="accent2"/>
                    </a:solidFill>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601074824"/>
                  </a:ext>
                </a:extLst>
              </a:tr>
              <a:tr h="576964">
                <a:tc>
                  <a:txBody>
                    <a:bodyPr/>
                    <a:lstStyle/>
                    <a:p>
                      <a:pPr algn="ctr" rtl="0" fontAlgn="ctr"/>
                      <a:r>
                        <a:rPr lang="lv-LV" sz="1600" b="0" u="none" strike="noStrike">
                          <a:solidFill>
                            <a:srgbClr val="000000"/>
                          </a:solidFill>
                          <a:effectLst/>
                          <a:latin typeface="+mj-lt"/>
                        </a:rPr>
                        <a:t>Galvaspilsētas dome</a:t>
                      </a:r>
                      <a:endParaRPr lang="lv-LV" sz="1600" b="0" i="0" u="none" strike="noStrike">
                        <a:solidFill>
                          <a:srgbClr val="000000"/>
                        </a:solidFill>
                        <a:effectLst/>
                        <a:latin typeface="+mj-lt"/>
                      </a:endParaRPr>
                    </a:p>
                  </a:txBody>
                  <a:tcPr marL="9525" marR="9525" marT="9525" marB="0" anchor="ctr"/>
                </a:tc>
                <a:tc gridSpan="2">
                  <a:txBody>
                    <a:bodyPr/>
                    <a:lstStyle/>
                    <a:p>
                      <a:pPr algn="ctr" rtl="0" fontAlgn="ctr"/>
                      <a:r>
                        <a:rPr lang="lv-LV" sz="1600" b="0" u="none" strike="noStrike">
                          <a:solidFill>
                            <a:srgbClr val="000000"/>
                          </a:solidFill>
                          <a:effectLst/>
                          <a:latin typeface="+mj-lt"/>
                        </a:rPr>
                        <a:t> </a:t>
                      </a:r>
                      <a:r>
                        <a:rPr lang="lv-LV" sz="1600" b="0" u="none" strike="noStrike" err="1">
                          <a:solidFill>
                            <a:srgbClr val="000000"/>
                          </a:solidFill>
                          <a:effectLst/>
                          <a:latin typeface="+mj-lt"/>
                        </a:rPr>
                        <a:t>Valstspilsētas</a:t>
                      </a:r>
                      <a:r>
                        <a:rPr lang="lv-LV" sz="1600" b="0" u="none" strike="noStrike">
                          <a:solidFill>
                            <a:srgbClr val="000000"/>
                          </a:solidFill>
                          <a:effectLst/>
                          <a:latin typeface="+mj-lt"/>
                        </a:rPr>
                        <a:t> dome un novada dome</a:t>
                      </a:r>
                      <a:endParaRPr lang="lv-LV" sz="1600" b="0" i="0" u="none" strike="noStrike">
                        <a:solidFill>
                          <a:srgbClr val="000000"/>
                        </a:solidFill>
                        <a:effectLst/>
                        <a:latin typeface="+mj-lt"/>
                      </a:endParaRPr>
                    </a:p>
                  </a:txBody>
                  <a:tcPr marL="9525" marR="9525" marT="9525" marB="0" anchor="ctr"/>
                </a:tc>
                <a:tc hMerge="1">
                  <a:txBody>
                    <a:bodyPr/>
                    <a:lstStyle/>
                    <a:p>
                      <a:endParaRPr lang="lv-LV"/>
                    </a:p>
                  </a:txBody>
                  <a:tcPr/>
                </a:tc>
                <a:extLst>
                  <a:ext uri="{0D108BD9-81ED-4DB2-BD59-A6C34878D82A}">
                    <a16:rowId xmlns:a16="http://schemas.microsoft.com/office/drawing/2014/main" val="2216654350"/>
                  </a:ext>
                </a:extLst>
              </a:tr>
              <a:tr h="329578">
                <a:tc>
                  <a:txBody>
                    <a:bodyPr/>
                    <a:lstStyle/>
                    <a:p>
                      <a:pPr algn="ctr" rtl="0" fontAlgn="ctr"/>
                      <a:r>
                        <a:rPr lang="lv-LV" sz="1600" b="0" u="none" strike="noStrike">
                          <a:solidFill>
                            <a:srgbClr val="000000"/>
                          </a:solidFill>
                          <a:effectLst/>
                          <a:latin typeface="+mj-lt"/>
                        </a:rPr>
                        <a:t>Rīga </a:t>
                      </a:r>
                      <a:endParaRPr lang="lv-LV" sz="1600" b="0" i="0" u="none" strike="noStrike">
                        <a:solidFill>
                          <a:srgbClr val="000000"/>
                        </a:solidFill>
                        <a:effectLst/>
                        <a:latin typeface="+mj-lt"/>
                      </a:endParaRPr>
                    </a:p>
                  </a:txBody>
                  <a:tcPr marL="9525" marR="9525" marT="9525" marB="0" anchor="ctr"/>
                </a:tc>
                <a:tc>
                  <a:txBody>
                    <a:bodyPr/>
                    <a:lstStyle/>
                    <a:p>
                      <a:pPr algn="ctr" rtl="0" fontAlgn="ctr"/>
                      <a:r>
                        <a:rPr lang="lv-LV" sz="1600" b="0" u="none" strike="noStrike">
                          <a:solidFill>
                            <a:srgbClr val="000000"/>
                          </a:solidFill>
                          <a:effectLst/>
                          <a:latin typeface="+mj-lt"/>
                        </a:rPr>
                        <a:t>&gt; 50 000 iedzīvotāju</a:t>
                      </a:r>
                      <a:endParaRPr lang="lv-LV" sz="1600" b="0" i="0" u="none" strike="noStrike">
                        <a:solidFill>
                          <a:srgbClr val="000000"/>
                        </a:solidFill>
                        <a:effectLst/>
                        <a:latin typeface="+mj-lt"/>
                      </a:endParaRPr>
                    </a:p>
                  </a:txBody>
                  <a:tcPr marL="9525" marR="9525" marT="9525" marB="0" anchor="ctr"/>
                </a:tc>
                <a:tc>
                  <a:txBody>
                    <a:bodyPr/>
                    <a:lstStyle/>
                    <a:p>
                      <a:pPr algn="ctr" rtl="0" fontAlgn="ctr"/>
                      <a:r>
                        <a:rPr lang="lv-LV" sz="1600" b="0" u="none" strike="noStrike">
                          <a:solidFill>
                            <a:srgbClr val="000000"/>
                          </a:solidFill>
                          <a:effectLst/>
                          <a:latin typeface="+mj-lt"/>
                        </a:rPr>
                        <a:t>&lt; 50 000 iedzīvotāju</a:t>
                      </a:r>
                      <a:endParaRPr lang="lv-LV" sz="16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810000154"/>
                  </a:ext>
                </a:extLst>
              </a:tr>
              <a:tr h="329578">
                <a:tc>
                  <a:txBody>
                    <a:bodyPr/>
                    <a:lstStyle/>
                    <a:p>
                      <a:pPr algn="ctr" rtl="0" fontAlgn="ctr"/>
                      <a:r>
                        <a:rPr lang="lv-LV" sz="1600" b="0" u="none" strike="noStrike">
                          <a:solidFill>
                            <a:srgbClr val="000000"/>
                          </a:solidFill>
                          <a:effectLst/>
                          <a:latin typeface="+mj-lt"/>
                        </a:rPr>
                        <a:t>Līdz 1,4 (1435 €)</a:t>
                      </a:r>
                      <a:endParaRPr lang="lv-LV" sz="1600" b="0" i="0" u="none" strike="noStrike">
                        <a:solidFill>
                          <a:srgbClr val="000000"/>
                        </a:solidFill>
                        <a:effectLst/>
                        <a:latin typeface="+mj-lt"/>
                      </a:endParaRPr>
                    </a:p>
                  </a:txBody>
                  <a:tcPr marL="9525" marR="9525" marT="9525" marB="0" anchor="ctr"/>
                </a:tc>
                <a:tc>
                  <a:txBody>
                    <a:bodyPr/>
                    <a:lstStyle/>
                    <a:p>
                      <a:pPr algn="ctr" rtl="0" fontAlgn="ctr"/>
                      <a:r>
                        <a:rPr lang="lv-LV" sz="1600" b="0" u="none" strike="noStrike">
                          <a:solidFill>
                            <a:srgbClr val="000000"/>
                          </a:solidFill>
                          <a:effectLst/>
                          <a:latin typeface="+mj-lt"/>
                        </a:rPr>
                        <a:t>Līdz 1,3 (1333 €)</a:t>
                      </a:r>
                      <a:endParaRPr lang="lv-LV" sz="1600" b="0" i="0" u="none" strike="noStrike">
                        <a:solidFill>
                          <a:srgbClr val="000000"/>
                        </a:solidFill>
                        <a:effectLst/>
                        <a:latin typeface="+mj-lt"/>
                      </a:endParaRPr>
                    </a:p>
                  </a:txBody>
                  <a:tcPr marL="9525" marR="9525" marT="9525" marB="0" anchor="ctr"/>
                </a:tc>
                <a:tc>
                  <a:txBody>
                    <a:bodyPr/>
                    <a:lstStyle/>
                    <a:p>
                      <a:pPr algn="ctr" rtl="0" fontAlgn="ctr"/>
                      <a:r>
                        <a:rPr lang="lv-LV" sz="1600" b="0" u="none" strike="noStrike">
                          <a:solidFill>
                            <a:srgbClr val="000000"/>
                          </a:solidFill>
                          <a:effectLst/>
                          <a:latin typeface="+mj-lt"/>
                        </a:rPr>
                        <a:t>Līdz 1,2 (1230 €)</a:t>
                      </a:r>
                      <a:endParaRPr lang="lv-LV" sz="16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3660349675"/>
                  </a:ext>
                </a:extLst>
              </a:tr>
            </a:tbl>
          </a:graphicData>
        </a:graphic>
      </p:graphicFrame>
    </p:spTree>
    <p:extLst>
      <p:ext uri="{BB962C8B-B14F-4D97-AF65-F5344CB8AC3E}">
        <p14:creationId xmlns:p14="http://schemas.microsoft.com/office/powerpoint/2010/main" val="4267166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7250-0A50-4A2A-A7D9-1440EAAC4255}"/>
              </a:ext>
            </a:extLst>
          </p:cNvPr>
          <p:cNvSpPr>
            <a:spLocks noGrp="1"/>
          </p:cNvSpPr>
          <p:nvPr>
            <p:ph type="title"/>
          </p:nvPr>
        </p:nvSpPr>
        <p:spPr>
          <a:xfrm>
            <a:off x="609599" y="180973"/>
            <a:ext cx="10972800" cy="1143000"/>
          </a:xfrm>
        </p:spPr>
        <p:txBody>
          <a:bodyPr>
            <a:noAutofit/>
          </a:bodyPr>
          <a:lstStyle/>
          <a:p>
            <a:r>
              <a:rPr lang="lv-LV" sz="4400">
                <a:latin typeface="Arial Black" panose="020B0A04020102020204" pitchFamily="34" charset="0"/>
              </a:rPr>
              <a:t>Izmaiņas </a:t>
            </a:r>
            <a:r>
              <a:rPr lang="lv-LV" sz="4400">
                <a:solidFill>
                  <a:schemeClr val="accent1"/>
                </a:solidFill>
                <a:latin typeface="Arial Black" panose="020B0A04020102020204" pitchFamily="34" charset="0"/>
              </a:rPr>
              <a:t>pamatalgā</a:t>
            </a:r>
          </a:p>
        </p:txBody>
      </p:sp>
      <p:sp>
        <p:nvSpPr>
          <p:cNvPr id="3" name="Slide Number Placeholder 2">
            <a:extLst>
              <a:ext uri="{FF2B5EF4-FFF2-40B4-BE49-F238E27FC236}">
                <a16:creationId xmlns:a16="http://schemas.microsoft.com/office/drawing/2014/main" id="{8A6B012A-0D8D-48D2-B8B0-0C96C768C8D1}"/>
              </a:ext>
            </a:extLst>
          </p:cNvPr>
          <p:cNvSpPr>
            <a:spLocks noGrp="1"/>
          </p:cNvSpPr>
          <p:nvPr>
            <p:ph type="sldNum" sz="quarter" idx="12"/>
          </p:nvPr>
        </p:nvSpPr>
        <p:spPr/>
        <p:txBody>
          <a:bodyPr/>
          <a:lstStyle/>
          <a:p>
            <a:fld id="{D21222CA-D546-4B97-9092-85F4122C190B}" type="slidenum">
              <a:rPr lang="lv-LV" smtClean="0"/>
              <a:t>7</a:t>
            </a:fld>
            <a:endParaRPr lang="lv-LV"/>
          </a:p>
        </p:txBody>
      </p:sp>
      <p:graphicFrame>
        <p:nvGraphicFramePr>
          <p:cNvPr id="6" name="Diagram 5">
            <a:extLst>
              <a:ext uri="{FF2B5EF4-FFF2-40B4-BE49-F238E27FC236}">
                <a16:creationId xmlns:a16="http://schemas.microsoft.com/office/drawing/2014/main" id="{A51CD673-3920-4C27-9D3C-90C328360C45}"/>
              </a:ext>
            </a:extLst>
          </p:cNvPr>
          <p:cNvGraphicFramePr/>
          <p:nvPr>
            <p:extLst>
              <p:ext uri="{D42A27DB-BD31-4B8C-83A1-F6EECF244321}">
                <p14:modId xmlns:p14="http://schemas.microsoft.com/office/powerpoint/2010/main" val="3449457753"/>
              </p:ext>
            </p:extLst>
          </p:nvPr>
        </p:nvGraphicFramePr>
        <p:xfrm>
          <a:off x="341811" y="1052514"/>
          <a:ext cx="11508377" cy="5303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76A28F1-01ED-47BF-9D46-5239BE607D7B}"/>
              </a:ext>
            </a:extLst>
          </p:cNvPr>
          <p:cNvSpPr txBox="1"/>
          <p:nvPr/>
        </p:nvSpPr>
        <p:spPr>
          <a:xfrm>
            <a:off x="944717" y="6307695"/>
            <a:ext cx="1030256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lv-LV" b="1"/>
              <a:t>*</a:t>
            </a:r>
            <a:r>
              <a:rPr lang="lv-LV" b="1" i="0">
                <a:solidFill>
                  <a:srgbClr val="000000"/>
                </a:solidFill>
                <a:effectLst/>
                <a:latin typeface="Calibri" panose="020F0502020204030204" pitchFamily="34" charset="0"/>
              </a:rPr>
              <a:t> </a:t>
            </a:r>
            <a:r>
              <a:rPr lang="lv-LV" b="0" i="0">
                <a:solidFill>
                  <a:srgbClr val="000000"/>
                </a:solidFill>
                <a:effectLst/>
                <a:latin typeface="Calibri" panose="020F0502020204030204" pitchFamily="34" charset="0"/>
              </a:rPr>
              <a:t>Mēnešalga + tirgus koeficients un/vai piemaksa kopsummā nedrīkst pārsniegt Ministru prezidenta algu</a:t>
            </a:r>
            <a:r>
              <a:rPr lang="lv-LV"/>
              <a:t>!</a:t>
            </a:r>
          </a:p>
        </p:txBody>
      </p:sp>
    </p:spTree>
    <p:extLst>
      <p:ext uri="{BB962C8B-B14F-4D97-AF65-F5344CB8AC3E}">
        <p14:creationId xmlns:p14="http://schemas.microsoft.com/office/powerpoint/2010/main" val="2167722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66D60-3980-44B2-8C9D-E50515BAA6EC}"/>
              </a:ext>
            </a:extLst>
          </p:cNvPr>
          <p:cNvSpPr>
            <a:spLocks noGrp="1"/>
          </p:cNvSpPr>
          <p:nvPr>
            <p:ph type="title"/>
          </p:nvPr>
        </p:nvSpPr>
        <p:spPr>
          <a:xfrm>
            <a:off x="416076" y="118587"/>
            <a:ext cx="11572557" cy="580800"/>
          </a:xfrm>
        </p:spPr>
        <p:txBody>
          <a:bodyPr>
            <a:normAutofit fontScale="90000"/>
          </a:bodyPr>
          <a:lstStyle/>
          <a:p>
            <a:r>
              <a:rPr lang="lv-LV" sz="2000" b="1" dirty="0">
                <a:solidFill>
                  <a:srgbClr val="000000"/>
                </a:solidFill>
                <a:ea typeface="Verdana" panose="020B0604030504040204" pitchFamily="34" charset="0"/>
              </a:rPr>
              <a:t>Darba samaksa valsts pārvaldes iestādēs salīdzinājumā darba samaksu privātajā sektorā vidēji mēnesī 2020. gadā</a:t>
            </a:r>
            <a:endParaRPr lang="lv-LV" sz="2000" b="1" dirty="0"/>
          </a:p>
        </p:txBody>
      </p:sp>
      <p:sp>
        <p:nvSpPr>
          <p:cNvPr id="3" name="Slide Number Placeholder 2">
            <a:extLst>
              <a:ext uri="{FF2B5EF4-FFF2-40B4-BE49-F238E27FC236}">
                <a16:creationId xmlns:a16="http://schemas.microsoft.com/office/drawing/2014/main" id="{6F252A94-2153-4BB6-AE0D-4E8AF87FB7DD}"/>
              </a:ext>
            </a:extLst>
          </p:cNvPr>
          <p:cNvSpPr>
            <a:spLocks noGrp="1"/>
          </p:cNvSpPr>
          <p:nvPr>
            <p:ph type="sldNum" idx="12"/>
          </p:nvPr>
        </p:nvSpPr>
        <p:spPr/>
        <p:txBody>
          <a:bodyPr/>
          <a:lstStyle/>
          <a:p>
            <a:pPr algn="ctr"/>
            <a:fld id="{00000000-1234-1234-1234-123412341234}" type="slidenum">
              <a:rPr lang="en" smtClean="0"/>
              <a:pPr algn="ctr"/>
              <a:t>8</a:t>
            </a:fld>
            <a:endParaRPr lang="en"/>
          </a:p>
        </p:txBody>
      </p:sp>
      <p:pic>
        <p:nvPicPr>
          <p:cNvPr id="5" name="Picture 4">
            <a:extLst>
              <a:ext uri="{FF2B5EF4-FFF2-40B4-BE49-F238E27FC236}">
                <a16:creationId xmlns:a16="http://schemas.microsoft.com/office/drawing/2014/main" id="{7B0911AA-D247-48F8-BF48-1DC81CBE0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81" y="408987"/>
            <a:ext cx="11659643" cy="5551432"/>
          </a:xfrm>
          <a:prstGeom prst="rect">
            <a:avLst/>
          </a:prstGeom>
        </p:spPr>
      </p:pic>
    </p:spTree>
    <p:extLst>
      <p:ext uri="{BB962C8B-B14F-4D97-AF65-F5344CB8AC3E}">
        <p14:creationId xmlns:p14="http://schemas.microsoft.com/office/powerpoint/2010/main" val="1064742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7250-0A50-4A2A-A7D9-1440EAAC4255}"/>
              </a:ext>
            </a:extLst>
          </p:cNvPr>
          <p:cNvSpPr>
            <a:spLocks noGrp="1"/>
          </p:cNvSpPr>
          <p:nvPr>
            <p:ph type="title"/>
          </p:nvPr>
        </p:nvSpPr>
        <p:spPr/>
        <p:txBody>
          <a:bodyPr>
            <a:noAutofit/>
          </a:bodyPr>
          <a:lstStyle/>
          <a:p>
            <a:r>
              <a:rPr lang="lv-LV" sz="4400">
                <a:latin typeface="Arial Black" panose="020B0A04020102020204" pitchFamily="34" charset="0"/>
              </a:rPr>
              <a:t>Izmaiņas darba samaksas </a:t>
            </a:r>
            <a:r>
              <a:rPr lang="lv-LV" sz="4400">
                <a:solidFill>
                  <a:schemeClr val="accent1"/>
                </a:solidFill>
                <a:latin typeface="Arial Black" panose="020B0A04020102020204" pitchFamily="34" charset="0"/>
              </a:rPr>
              <a:t>mainīgajā daļā</a:t>
            </a:r>
          </a:p>
        </p:txBody>
      </p:sp>
      <p:sp>
        <p:nvSpPr>
          <p:cNvPr id="3" name="Slide Number Placeholder 2">
            <a:extLst>
              <a:ext uri="{FF2B5EF4-FFF2-40B4-BE49-F238E27FC236}">
                <a16:creationId xmlns:a16="http://schemas.microsoft.com/office/drawing/2014/main" id="{8A6B012A-0D8D-48D2-B8B0-0C96C768C8D1}"/>
              </a:ext>
            </a:extLst>
          </p:cNvPr>
          <p:cNvSpPr>
            <a:spLocks noGrp="1"/>
          </p:cNvSpPr>
          <p:nvPr>
            <p:ph type="sldNum" sz="quarter" idx="12"/>
          </p:nvPr>
        </p:nvSpPr>
        <p:spPr/>
        <p:txBody>
          <a:bodyPr/>
          <a:lstStyle/>
          <a:p>
            <a:fld id="{D21222CA-D546-4B97-9092-85F4122C190B}" type="slidenum">
              <a:rPr lang="lv-LV" smtClean="0"/>
              <a:t>9</a:t>
            </a:fld>
            <a:endParaRPr lang="lv-LV"/>
          </a:p>
        </p:txBody>
      </p:sp>
      <p:graphicFrame>
        <p:nvGraphicFramePr>
          <p:cNvPr id="6" name="Diagram 5">
            <a:extLst>
              <a:ext uri="{FF2B5EF4-FFF2-40B4-BE49-F238E27FC236}">
                <a16:creationId xmlns:a16="http://schemas.microsoft.com/office/drawing/2014/main" id="{A51CD673-3920-4C27-9D3C-90C328360C45}"/>
              </a:ext>
            </a:extLst>
          </p:cNvPr>
          <p:cNvGraphicFramePr/>
          <p:nvPr>
            <p:extLst>
              <p:ext uri="{D42A27DB-BD31-4B8C-83A1-F6EECF244321}">
                <p14:modId xmlns:p14="http://schemas.microsoft.com/office/powerpoint/2010/main" val="1024487979"/>
              </p:ext>
            </p:extLst>
          </p:nvPr>
        </p:nvGraphicFramePr>
        <p:xfrm>
          <a:off x="339633" y="1417639"/>
          <a:ext cx="11508377" cy="5303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785143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5">
      <a:majorFont>
        <a:latin typeface="Verdan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eea2664-1934-46d1-8c8d-a6d2e508accd">
      <UserInfo>
        <DisplayName>Katri Vintiša</DisplayName>
        <AccountId>6</AccountId>
        <AccountType/>
      </UserInfo>
      <UserInfo>
        <DisplayName>Kristīne Stone</DisplayName>
        <AccountId>108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s" ma:contentTypeID="0x01010036ACD9C704BFDB43AB1FD13C464DBE95" ma:contentTypeVersion="12" ma:contentTypeDescription="Izveidot jaunu dokumentu." ma:contentTypeScope="" ma:versionID="fed976e3170ddac5d23d372c427ad2bc">
  <xsd:schema xmlns:xsd="http://www.w3.org/2001/XMLSchema" xmlns:xs="http://www.w3.org/2001/XMLSchema" xmlns:p="http://schemas.microsoft.com/office/2006/metadata/properties" xmlns:ns2="901c9f71-8e3b-46a5-af80-6338f783ef2d" xmlns:ns3="5eea2664-1934-46d1-8c8d-a6d2e508accd" targetNamespace="http://schemas.microsoft.com/office/2006/metadata/properties" ma:root="true" ma:fieldsID="56b813e2183b81f53aede715b68ec0cc" ns2:_="" ns3:_="">
    <xsd:import namespace="901c9f71-8e3b-46a5-af80-6338f783ef2d"/>
    <xsd:import namespace="5eea2664-1934-46d1-8c8d-a6d2e508ac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1c9f71-8e3b-46a5-af80-6338f783ef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ea2664-1934-46d1-8c8d-a6d2e508accd" elementFormDefault="qualified">
    <xsd:import namespace="http://schemas.microsoft.com/office/2006/documentManagement/types"/>
    <xsd:import namespace="http://schemas.microsoft.com/office/infopath/2007/PartnerControls"/>
    <xsd:element name="SharedWithUsers" ma:index="12"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Koplietots ar: detalizēt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63C9C0-2255-4452-8D61-B59FE983E20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901c9f71-8e3b-46a5-af80-6338f783ef2d"/>
    <ds:schemaRef ds:uri="5eea2664-1934-46d1-8c8d-a6d2e508accd"/>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0D39B9A-A0F7-409D-A653-5F7D4F8D2D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1c9f71-8e3b-46a5-af80-6338f783ef2d"/>
    <ds:schemaRef ds:uri="5eea2664-1934-46d1-8c8d-a6d2e508ac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C2B5E2-869E-4F32-967A-509C1C3A7A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10384</TotalTime>
  <Words>1540</Words>
  <Application>Microsoft Office PowerPoint</Application>
  <PresentationFormat>Widescreen</PresentationFormat>
  <Paragraphs>221</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Black</vt:lpstr>
      <vt:lpstr>Calibri</vt:lpstr>
      <vt:lpstr>Georgia</vt:lpstr>
      <vt:lpstr>Times New Roman</vt:lpstr>
      <vt:lpstr>Verdana</vt:lpstr>
      <vt:lpstr>1_Office Theme</vt:lpstr>
      <vt:lpstr>ATLĪDZĪBAS REFORMA:  svarīgākās izmaiņas, jaunumi  Laila Ruškule Atlīdzības politikas grupas vadītāja  03.09.2021.  </vt:lpstr>
      <vt:lpstr>Atlīdzības sistēmas reforma </vt:lpstr>
      <vt:lpstr>Likumprojekta mērķis</vt:lpstr>
      <vt:lpstr>Atlīdzības reformas pīlāri </vt:lpstr>
      <vt:lpstr> Varas atzaru līdzsvarošana:  augstāko amatpersonu algu koeficienti likumprojektā  </vt:lpstr>
      <vt:lpstr> Pašvaldību amatpersonu algu koeficienti likumprojektā  </vt:lpstr>
      <vt:lpstr>Izmaiņas pamatalgā</vt:lpstr>
      <vt:lpstr>Darba samaksa valsts pārvaldes iestādēs salīdzinājumā darba samaksu privātajā sektorā vidēji mēnesī 2020. gadā</vt:lpstr>
      <vt:lpstr>Izmaiņas darba samaksas mainīgajā daļā</vt:lpstr>
      <vt:lpstr>Paralēlas reformas, kas veicinās likumprojekta efektīvu ieviešanu</vt:lpstr>
      <vt:lpstr>Tālākie soļi 1/2</vt:lpstr>
      <vt:lpstr>Tālākie soļi 2/2</vt:lpstr>
      <vt:lpstr>Cita noderīga informācija </vt:lpstr>
      <vt:lpstr>Izmaiņas MK 662 </vt:lpstr>
      <vt:lpstr>Bāzes mēnešalgas</vt:lpstr>
      <vt:lpstr>Vadlīnijas par darba organizāciju </vt:lpstr>
      <vt:lpstr>Vadlīnijas par nodarbināto skaita samazināšanu </vt:lpstr>
      <vt:lpstr>Vadlīnijas par darba organizāciju – elastīgais darbs</vt:lpstr>
      <vt:lpstr>Biežāk uzdotie jautājumi </vt:lpstr>
      <vt:lpstr>Atlīdzība pildot dažādu amatu pienākumus vienlaikus, bet nepārsniedzot pilnu darba laiku  Nosaka atlīdzību katram veicamajam amatam saskaņā ar amata klasifikāciju un paredzamo darba apjomu (pusslodze, trešdaļa slodze u.tml. . Iegūtie skaitļi summējas, nosakot kopējo mēnešalgu.  Piemaksas – nosaka par katru amatu, saskaņā ar AL regulējumu Amata nosaukums – atbilstoši amatu sarakstam un darba specifikai, iesakām lietot pēc iespējas vispārīgāku  </vt:lpstr>
      <vt:lpstr>Informatīvie ziņojumi par nodarbinātajiem un darba samaksu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Atlīdzības reformas aktualitātes un amatu kataloga pilnveidošana:  24. saime «Komunikācija un sabiedriskās attiecības»</dc:title>
  <dc:creator>Katri Vintisa</dc:creator>
  <cp:lastModifiedBy>Sniedze Sproģe</cp:lastModifiedBy>
  <cp:revision>16</cp:revision>
  <cp:lastPrinted>2021-09-02T10:37:30Z</cp:lastPrinted>
  <dcterms:created xsi:type="dcterms:W3CDTF">2019-11-08T08:48:20Z</dcterms:created>
  <dcterms:modified xsi:type="dcterms:W3CDTF">2021-09-02T21:01:32Z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0x01010036ACD9C704BFDB43AB1FD13C464DBE95</vt:lpwstr>
  </property>
</Properties>
</file>